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p:sldMasterIdLst>
    <p:sldMasterId id="2147483648" r:id="rId4"/>
  </p:sldMasterIdLst>
  <p:notesMasterIdLst>
    <p:notesMasterId r:id="rId42"/>
  </p:notesMasterIdLst>
  <p:handoutMasterIdLst>
    <p:handoutMasterId r:id="rId43"/>
  </p:handoutMasterIdLst>
  <p:sldIdLst>
    <p:sldId id="315" r:id="rId5"/>
    <p:sldId id="346" r:id="rId6"/>
    <p:sldId id="257" r:id="rId7"/>
    <p:sldId id="375" r:id="rId8"/>
    <p:sldId id="376" r:id="rId9"/>
    <p:sldId id="377" r:id="rId10"/>
    <p:sldId id="400" r:id="rId11"/>
    <p:sldId id="378" r:id="rId12"/>
    <p:sldId id="379" r:id="rId13"/>
    <p:sldId id="380" r:id="rId14"/>
    <p:sldId id="381" r:id="rId15"/>
    <p:sldId id="382" r:id="rId16"/>
    <p:sldId id="383" r:id="rId17"/>
    <p:sldId id="384" r:id="rId18"/>
    <p:sldId id="385" r:id="rId19"/>
    <p:sldId id="386" r:id="rId20"/>
    <p:sldId id="387" r:id="rId21"/>
    <p:sldId id="388" r:id="rId22"/>
    <p:sldId id="389" r:id="rId23"/>
    <p:sldId id="390" r:id="rId24"/>
    <p:sldId id="391" r:id="rId25"/>
    <p:sldId id="392" r:id="rId26"/>
    <p:sldId id="393" r:id="rId27"/>
    <p:sldId id="394" r:id="rId28"/>
    <p:sldId id="395" r:id="rId29"/>
    <p:sldId id="396" r:id="rId30"/>
    <p:sldId id="397" r:id="rId31"/>
    <p:sldId id="401" r:id="rId32"/>
    <p:sldId id="402" r:id="rId33"/>
    <p:sldId id="403" r:id="rId34"/>
    <p:sldId id="404" r:id="rId35"/>
    <p:sldId id="405" r:id="rId36"/>
    <p:sldId id="406" r:id="rId37"/>
    <p:sldId id="407" r:id="rId38"/>
    <p:sldId id="408" r:id="rId39"/>
    <p:sldId id="398" r:id="rId40"/>
    <p:sldId id="399" r:id="rId4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35">
          <p15:clr>
            <a:srgbClr val="A4A3A4"/>
          </p15:clr>
        </p15:guide>
        <p15:guide id="2" orient="horz" pos="798">
          <p15:clr>
            <a:srgbClr val="A4A3A4"/>
          </p15:clr>
        </p15:guide>
        <p15:guide id="3" orient="horz" pos="117">
          <p15:clr>
            <a:srgbClr val="A4A3A4"/>
          </p15:clr>
        </p15:guide>
        <p15:guide id="4" orient="horz" pos="4196">
          <p15:clr>
            <a:srgbClr val="A4A3A4"/>
          </p15:clr>
        </p15:guide>
        <p15:guide id="5" orient="horz" pos="3874">
          <p15:clr>
            <a:srgbClr val="A4A3A4"/>
          </p15:clr>
        </p15:guide>
        <p15:guide id="6" orient="horz" pos="2083">
          <p15:clr>
            <a:srgbClr val="A4A3A4"/>
          </p15:clr>
        </p15:guide>
        <p15:guide id="7" orient="horz" pos="697">
          <p15:clr>
            <a:srgbClr val="A4A3A4"/>
          </p15:clr>
        </p15:guide>
        <p15:guide id="8" pos="2775">
          <p15:clr>
            <a:srgbClr val="A4A3A4"/>
          </p15:clr>
        </p15:guide>
        <p15:guide id="9" pos="3000">
          <p15:clr>
            <a:srgbClr val="A4A3A4"/>
          </p15:clr>
        </p15:guide>
        <p15:guide id="10" pos="282">
          <p15:clr>
            <a:srgbClr val="A4A3A4"/>
          </p15:clr>
        </p15:guide>
        <p15:guide id="11" pos="2880">
          <p15:clr>
            <a:srgbClr val="A4A3A4"/>
          </p15:clr>
        </p15:guide>
        <p15:guide id="12" pos="54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lein, Michael" initials="MK" lastIdx="2" clrIdx="0">
    <p:extLst>
      <p:ext uri="{19B8F6BF-5375-455C-9EA6-DF929625EA0E}">
        <p15:presenceInfo xmlns:p15="http://schemas.microsoft.com/office/powerpoint/2012/main" userId="Klein, Michael"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EBE7"/>
    <a:srgbClr val="FFFFE7"/>
    <a:srgbClr val="FFFFFF"/>
    <a:srgbClr val="FFD9B2"/>
    <a:srgbClr val="FFAA99"/>
    <a:srgbClr val="E67386"/>
    <a:srgbClr val="666666"/>
    <a:srgbClr val="000000"/>
    <a:srgbClr val="6EC628"/>
    <a:srgbClr val="A2979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830" autoAdjust="0"/>
    <p:restoredTop sz="77045" autoAdjust="0"/>
  </p:normalViewPr>
  <p:slideViewPr>
    <p:cSldViewPr snapToGrid="0">
      <p:cViewPr varScale="1">
        <p:scale>
          <a:sx n="84" d="100"/>
          <a:sy n="84" d="100"/>
        </p:scale>
        <p:origin x="1205" y="82"/>
      </p:cViewPr>
      <p:guideLst>
        <p:guide orient="horz" pos="835"/>
        <p:guide orient="horz" pos="798"/>
        <p:guide orient="horz" pos="117"/>
        <p:guide orient="horz" pos="4196"/>
        <p:guide orient="horz" pos="3874"/>
        <p:guide orient="horz" pos="2083"/>
        <p:guide orient="horz" pos="697"/>
        <p:guide pos="2775"/>
        <p:guide pos="3000"/>
        <p:guide pos="282"/>
        <p:guide pos="2880"/>
        <p:guide pos="54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1" d="100"/>
        <a:sy n="51" d="100"/>
      </p:scale>
      <p:origin x="0" y="0"/>
    </p:cViewPr>
  </p:sorterViewPr>
  <p:notesViewPr>
    <p:cSldViewPr snapToGrid="0">
      <p:cViewPr varScale="1">
        <p:scale>
          <a:sx n="57" d="100"/>
          <a:sy n="57" d="100"/>
        </p:scale>
        <p:origin x="-2520" y="-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47"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handoutMaster" Target="handoutMasters/handoutMaster1.xml"/><Relationship Id="rId48"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latin typeface="Arial" pitchFamily="34" charset="0"/>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3A2E8FD-2AFE-4B1E-9D19-015693014FEA}" type="datetimeFigureOut">
              <a:rPr lang="en-US" smtClean="0">
                <a:latin typeface="Arial" pitchFamily="34" charset="0"/>
              </a:rPr>
              <a:pPr/>
              <a:t>5/6/2022</a:t>
            </a:fld>
            <a:endParaRPr lang="en-US" dirty="0">
              <a:latin typeface="Arial" pitchFamily="34" charset="0"/>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latin typeface="Arial" pitchFamily="34" charset="0"/>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F3D0142-0A92-499C-9E53-36958F98D275}" type="slidenum">
              <a:rPr lang="en-US" smtClean="0">
                <a:latin typeface="Arial" pitchFamily="34" charset="0"/>
              </a:rPr>
              <a:pPr/>
              <a:t>‹#›</a:t>
            </a:fld>
            <a:endParaRPr lang="en-US" dirty="0">
              <a:latin typeface="Arial" pitchFamily="34" charset="0"/>
            </a:endParaRPr>
          </a:p>
        </p:txBody>
      </p:sp>
    </p:spTree>
    <p:extLst>
      <p:ext uri="{BB962C8B-B14F-4D97-AF65-F5344CB8AC3E}">
        <p14:creationId xmlns:p14="http://schemas.microsoft.com/office/powerpoint/2010/main" val="21501610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pitchFamily="34" charset="0"/>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pitchFamily="34" charset="0"/>
              </a:defRPr>
            </a:lvl1pPr>
          </a:lstStyle>
          <a:p>
            <a:fld id="{B5D7A87D-1CDA-443F-BAE3-82C9C05446C3}" type="datetimeFigureOut">
              <a:rPr lang="en-US" smtClean="0"/>
              <a:pPr/>
              <a:t>5/6/2022</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pitchFamily="34" charset="0"/>
              </a:defRPr>
            </a:lvl1pPr>
          </a:lstStyle>
          <a:p>
            <a:fld id="{20B9C825-F38E-45BB-92C1-043DE61C9183}" type="slidenum">
              <a:rPr lang="en-US" smtClean="0"/>
              <a:pPr/>
              <a:t>‹#›</a:t>
            </a:fld>
            <a:endParaRPr lang="en-US" dirty="0"/>
          </a:p>
        </p:txBody>
      </p:sp>
    </p:spTree>
    <p:extLst>
      <p:ext uri="{BB962C8B-B14F-4D97-AF65-F5344CB8AC3E}">
        <p14:creationId xmlns:p14="http://schemas.microsoft.com/office/powerpoint/2010/main" val="18831326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itchFamily="34" charset="0"/>
        <a:ea typeface="+mn-ea"/>
        <a:cs typeface="+mn-cs"/>
      </a:defRPr>
    </a:lvl1pPr>
    <a:lvl2pPr marL="457200" algn="l" defTabSz="914400" rtl="0" eaLnBrk="1" latinLnBrk="0" hangingPunct="1">
      <a:defRPr sz="1200" kern="1200">
        <a:solidFill>
          <a:schemeClr val="tx1"/>
        </a:solidFill>
        <a:latin typeface="Arial" pitchFamily="34" charset="0"/>
        <a:ea typeface="+mn-ea"/>
        <a:cs typeface="+mn-cs"/>
      </a:defRPr>
    </a:lvl2pPr>
    <a:lvl3pPr marL="914400" algn="l" defTabSz="914400" rtl="0" eaLnBrk="1" latinLnBrk="0" hangingPunct="1">
      <a:defRPr sz="1200" kern="1200">
        <a:solidFill>
          <a:schemeClr val="tx1"/>
        </a:solidFill>
        <a:latin typeface="Arial" pitchFamily="34" charset="0"/>
        <a:ea typeface="+mn-ea"/>
        <a:cs typeface="+mn-cs"/>
      </a:defRPr>
    </a:lvl3pPr>
    <a:lvl4pPr marL="1371600" algn="l" defTabSz="914400" rtl="0" eaLnBrk="1" latinLnBrk="0" hangingPunct="1">
      <a:defRPr sz="1200" kern="1200">
        <a:solidFill>
          <a:schemeClr val="tx1"/>
        </a:solidFill>
        <a:latin typeface="Arial" pitchFamily="34" charset="0"/>
        <a:ea typeface="+mn-ea"/>
        <a:cs typeface="+mn-cs"/>
      </a:defRPr>
    </a:lvl4pPr>
    <a:lvl5pPr marL="1828800" algn="l" defTabSz="914400" rtl="0" eaLnBrk="1" latinLnBrk="0" hangingPunct="1">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0B9C825-F38E-45BB-92C1-043DE61C9183}" type="slidenum">
              <a:rPr lang="en-US" smtClean="0"/>
              <a:pPr/>
              <a:t>0</a:t>
            </a:fld>
            <a:endParaRPr lang="en-US" dirty="0"/>
          </a:p>
        </p:txBody>
      </p:sp>
    </p:spTree>
    <p:extLst>
      <p:ext uri="{BB962C8B-B14F-4D97-AF65-F5344CB8AC3E}">
        <p14:creationId xmlns:p14="http://schemas.microsoft.com/office/powerpoint/2010/main" val="17846145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0B9C825-F38E-45BB-92C1-043DE61C9183}" type="slidenum">
              <a:rPr lang="en-US" smtClean="0"/>
              <a:pPr/>
              <a:t>9</a:t>
            </a:fld>
            <a:endParaRPr lang="en-US" dirty="0"/>
          </a:p>
        </p:txBody>
      </p:sp>
    </p:spTree>
    <p:extLst>
      <p:ext uri="{BB962C8B-B14F-4D97-AF65-F5344CB8AC3E}">
        <p14:creationId xmlns:p14="http://schemas.microsoft.com/office/powerpoint/2010/main" val="913657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0B9C825-F38E-45BB-92C1-043DE61C9183}" type="slidenum">
              <a:rPr lang="en-US" smtClean="0"/>
              <a:pPr/>
              <a:t>10</a:t>
            </a:fld>
            <a:endParaRPr lang="en-US" dirty="0"/>
          </a:p>
        </p:txBody>
      </p:sp>
    </p:spTree>
    <p:extLst>
      <p:ext uri="{BB962C8B-B14F-4D97-AF65-F5344CB8AC3E}">
        <p14:creationId xmlns:p14="http://schemas.microsoft.com/office/powerpoint/2010/main" val="8831334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0B9C825-F38E-45BB-92C1-043DE61C9183}" type="slidenum">
              <a:rPr lang="en-US" smtClean="0"/>
              <a:pPr/>
              <a:t>11</a:t>
            </a:fld>
            <a:endParaRPr lang="en-US" dirty="0"/>
          </a:p>
        </p:txBody>
      </p:sp>
    </p:spTree>
    <p:extLst>
      <p:ext uri="{BB962C8B-B14F-4D97-AF65-F5344CB8AC3E}">
        <p14:creationId xmlns:p14="http://schemas.microsoft.com/office/powerpoint/2010/main" val="24323488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0B9C825-F38E-45BB-92C1-043DE61C9183}" type="slidenum">
              <a:rPr lang="en-US" smtClean="0"/>
              <a:pPr/>
              <a:t>12</a:t>
            </a:fld>
            <a:endParaRPr lang="en-US" dirty="0"/>
          </a:p>
        </p:txBody>
      </p:sp>
    </p:spTree>
    <p:extLst>
      <p:ext uri="{BB962C8B-B14F-4D97-AF65-F5344CB8AC3E}">
        <p14:creationId xmlns:p14="http://schemas.microsoft.com/office/powerpoint/2010/main" val="18545250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0B9C825-F38E-45BB-92C1-043DE61C9183}" type="slidenum">
              <a:rPr lang="en-US" smtClean="0"/>
              <a:pPr/>
              <a:t>13</a:t>
            </a:fld>
            <a:endParaRPr lang="en-US" dirty="0"/>
          </a:p>
        </p:txBody>
      </p:sp>
    </p:spTree>
    <p:extLst>
      <p:ext uri="{BB962C8B-B14F-4D97-AF65-F5344CB8AC3E}">
        <p14:creationId xmlns:p14="http://schemas.microsoft.com/office/powerpoint/2010/main" val="13042335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0B9C825-F38E-45BB-92C1-043DE61C9183}" type="slidenum">
              <a:rPr lang="en-US" smtClean="0"/>
              <a:pPr/>
              <a:t>14</a:t>
            </a:fld>
            <a:endParaRPr lang="en-US" dirty="0"/>
          </a:p>
        </p:txBody>
      </p:sp>
    </p:spTree>
    <p:extLst>
      <p:ext uri="{BB962C8B-B14F-4D97-AF65-F5344CB8AC3E}">
        <p14:creationId xmlns:p14="http://schemas.microsoft.com/office/powerpoint/2010/main" val="22059432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0B9C825-F38E-45BB-92C1-043DE61C9183}" type="slidenum">
              <a:rPr lang="en-US" smtClean="0"/>
              <a:pPr/>
              <a:t>15</a:t>
            </a:fld>
            <a:endParaRPr lang="en-US" dirty="0"/>
          </a:p>
        </p:txBody>
      </p:sp>
    </p:spTree>
    <p:extLst>
      <p:ext uri="{BB962C8B-B14F-4D97-AF65-F5344CB8AC3E}">
        <p14:creationId xmlns:p14="http://schemas.microsoft.com/office/powerpoint/2010/main" val="5752120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0B9C825-F38E-45BB-92C1-043DE61C9183}" type="slidenum">
              <a:rPr lang="en-US" smtClean="0"/>
              <a:pPr/>
              <a:t>16</a:t>
            </a:fld>
            <a:endParaRPr lang="en-US" dirty="0"/>
          </a:p>
        </p:txBody>
      </p:sp>
    </p:spTree>
    <p:extLst>
      <p:ext uri="{BB962C8B-B14F-4D97-AF65-F5344CB8AC3E}">
        <p14:creationId xmlns:p14="http://schemas.microsoft.com/office/powerpoint/2010/main" val="10422818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0B9C825-F38E-45BB-92C1-043DE61C9183}" type="slidenum">
              <a:rPr lang="en-US" smtClean="0"/>
              <a:pPr/>
              <a:t>17</a:t>
            </a:fld>
            <a:endParaRPr lang="en-US" dirty="0"/>
          </a:p>
        </p:txBody>
      </p:sp>
    </p:spTree>
    <p:extLst>
      <p:ext uri="{BB962C8B-B14F-4D97-AF65-F5344CB8AC3E}">
        <p14:creationId xmlns:p14="http://schemas.microsoft.com/office/powerpoint/2010/main" val="14163281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0B9C825-F38E-45BB-92C1-043DE61C9183}" type="slidenum">
              <a:rPr lang="en-US" smtClean="0"/>
              <a:pPr/>
              <a:t>18</a:t>
            </a:fld>
            <a:endParaRPr lang="en-US" dirty="0"/>
          </a:p>
        </p:txBody>
      </p:sp>
    </p:spTree>
    <p:extLst>
      <p:ext uri="{BB962C8B-B14F-4D97-AF65-F5344CB8AC3E}">
        <p14:creationId xmlns:p14="http://schemas.microsoft.com/office/powerpoint/2010/main" val="41804304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0B9C825-F38E-45BB-92C1-043DE61C9183}" type="slidenum">
              <a:rPr lang="en-US" smtClean="0"/>
              <a:pPr/>
              <a:t>1</a:t>
            </a:fld>
            <a:endParaRPr lang="en-US" dirty="0"/>
          </a:p>
        </p:txBody>
      </p:sp>
    </p:spTree>
    <p:extLst>
      <p:ext uri="{BB962C8B-B14F-4D97-AF65-F5344CB8AC3E}">
        <p14:creationId xmlns:p14="http://schemas.microsoft.com/office/powerpoint/2010/main" val="18717723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0B9C825-F38E-45BB-92C1-043DE61C9183}" type="slidenum">
              <a:rPr lang="en-US" smtClean="0"/>
              <a:pPr/>
              <a:t>19</a:t>
            </a:fld>
            <a:endParaRPr lang="en-US" dirty="0"/>
          </a:p>
        </p:txBody>
      </p:sp>
    </p:spTree>
    <p:extLst>
      <p:ext uri="{BB962C8B-B14F-4D97-AF65-F5344CB8AC3E}">
        <p14:creationId xmlns:p14="http://schemas.microsoft.com/office/powerpoint/2010/main" val="27871874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0B9C825-F38E-45BB-92C1-043DE61C9183}" type="slidenum">
              <a:rPr lang="en-US" smtClean="0"/>
              <a:pPr/>
              <a:t>20</a:t>
            </a:fld>
            <a:endParaRPr lang="en-US" dirty="0"/>
          </a:p>
        </p:txBody>
      </p:sp>
    </p:spTree>
    <p:extLst>
      <p:ext uri="{BB962C8B-B14F-4D97-AF65-F5344CB8AC3E}">
        <p14:creationId xmlns:p14="http://schemas.microsoft.com/office/powerpoint/2010/main" val="14934034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0B9C825-F38E-45BB-92C1-043DE61C9183}" type="slidenum">
              <a:rPr lang="en-US" smtClean="0"/>
              <a:pPr/>
              <a:t>21</a:t>
            </a:fld>
            <a:endParaRPr lang="en-US" dirty="0"/>
          </a:p>
        </p:txBody>
      </p:sp>
    </p:spTree>
    <p:extLst>
      <p:ext uri="{BB962C8B-B14F-4D97-AF65-F5344CB8AC3E}">
        <p14:creationId xmlns:p14="http://schemas.microsoft.com/office/powerpoint/2010/main" val="30306892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0B9C825-F38E-45BB-92C1-043DE61C9183}" type="slidenum">
              <a:rPr lang="en-US" smtClean="0"/>
              <a:pPr/>
              <a:t>22</a:t>
            </a:fld>
            <a:endParaRPr lang="en-US" dirty="0"/>
          </a:p>
        </p:txBody>
      </p:sp>
    </p:spTree>
    <p:extLst>
      <p:ext uri="{BB962C8B-B14F-4D97-AF65-F5344CB8AC3E}">
        <p14:creationId xmlns:p14="http://schemas.microsoft.com/office/powerpoint/2010/main" val="13742855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0B9C825-F38E-45BB-92C1-043DE61C9183}" type="slidenum">
              <a:rPr lang="en-US" smtClean="0"/>
              <a:pPr/>
              <a:t>23</a:t>
            </a:fld>
            <a:endParaRPr lang="en-US" dirty="0"/>
          </a:p>
        </p:txBody>
      </p:sp>
    </p:spTree>
    <p:extLst>
      <p:ext uri="{BB962C8B-B14F-4D97-AF65-F5344CB8AC3E}">
        <p14:creationId xmlns:p14="http://schemas.microsoft.com/office/powerpoint/2010/main" val="17782477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0B9C825-F38E-45BB-92C1-043DE61C9183}" type="slidenum">
              <a:rPr lang="en-US" smtClean="0"/>
              <a:pPr/>
              <a:t>24</a:t>
            </a:fld>
            <a:endParaRPr lang="en-US" dirty="0"/>
          </a:p>
        </p:txBody>
      </p:sp>
    </p:spTree>
    <p:extLst>
      <p:ext uri="{BB962C8B-B14F-4D97-AF65-F5344CB8AC3E}">
        <p14:creationId xmlns:p14="http://schemas.microsoft.com/office/powerpoint/2010/main" val="6709220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0B9C825-F38E-45BB-92C1-043DE61C9183}" type="slidenum">
              <a:rPr lang="en-US" smtClean="0"/>
              <a:pPr/>
              <a:t>25</a:t>
            </a:fld>
            <a:endParaRPr lang="en-US" dirty="0"/>
          </a:p>
        </p:txBody>
      </p:sp>
    </p:spTree>
    <p:extLst>
      <p:ext uri="{BB962C8B-B14F-4D97-AF65-F5344CB8AC3E}">
        <p14:creationId xmlns:p14="http://schemas.microsoft.com/office/powerpoint/2010/main" val="19626518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0B9C825-F38E-45BB-92C1-043DE61C9183}" type="slidenum">
              <a:rPr lang="en-US" smtClean="0"/>
              <a:pPr/>
              <a:t>26</a:t>
            </a:fld>
            <a:endParaRPr lang="en-US" dirty="0"/>
          </a:p>
        </p:txBody>
      </p:sp>
    </p:spTree>
    <p:extLst>
      <p:ext uri="{BB962C8B-B14F-4D97-AF65-F5344CB8AC3E}">
        <p14:creationId xmlns:p14="http://schemas.microsoft.com/office/powerpoint/2010/main" val="322126168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0B9C825-F38E-45BB-92C1-043DE61C9183}" type="slidenum">
              <a:rPr lang="en-US" smtClean="0"/>
              <a:pPr/>
              <a:t>28</a:t>
            </a:fld>
            <a:endParaRPr lang="en-US" dirty="0"/>
          </a:p>
        </p:txBody>
      </p:sp>
    </p:spTree>
    <p:extLst>
      <p:ext uri="{BB962C8B-B14F-4D97-AF65-F5344CB8AC3E}">
        <p14:creationId xmlns:p14="http://schemas.microsoft.com/office/powerpoint/2010/main" val="243199198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0B9C825-F38E-45BB-92C1-043DE61C9183}" type="slidenum">
              <a:rPr lang="en-US" smtClean="0"/>
              <a:pPr/>
              <a:t>29</a:t>
            </a:fld>
            <a:endParaRPr lang="en-US" dirty="0"/>
          </a:p>
        </p:txBody>
      </p:sp>
    </p:spTree>
    <p:extLst>
      <p:ext uri="{BB962C8B-B14F-4D97-AF65-F5344CB8AC3E}">
        <p14:creationId xmlns:p14="http://schemas.microsoft.com/office/powerpoint/2010/main" val="7520225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0B9C825-F38E-45BB-92C1-043DE61C9183}" type="slidenum">
              <a:rPr lang="en-US" smtClean="0"/>
              <a:pPr/>
              <a:t>2</a:t>
            </a:fld>
            <a:endParaRPr lang="en-US" dirty="0"/>
          </a:p>
        </p:txBody>
      </p:sp>
    </p:spTree>
    <p:extLst>
      <p:ext uri="{BB962C8B-B14F-4D97-AF65-F5344CB8AC3E}">
        <p14:creationId xmlns:p14="http://schemas.microsoft.com/office/powerpoint/2010/main" val="50515918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0B9C825-F38E-45BB-92C1-043DE61C9183}" type="slidenum">
              <a:rPr lang="en-US" smtClean="0"/>
              <a:pPr/>
              <a:t>30</a:t>
            </a:fld>
            <a:endParaRPr lang="en-US" dirty="0"/>
          </a:p>
        </p:txBody>
      </p:sp>
    </p:spTree>
    <p:extLst>
      <p:ext uri="{BB962C8B-B14F-4D97-AF65-F5344CB8AC3E}">
        <p14:creationId xmlns:p14="http://schemas.microsoft.com/office/powerpoint/2010/main" val="271622976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0B9C825-F38E-45BB-92C1-043DE61C9183}" type="slidenum">
              <a:rPr lang="en-US" smtClean="0"/>
              <a:pPr/>
              <a:t>31</a:t>
            </a:fld>
            <a:endParaRPr lang="en-US" dirty="0"/>
          </a:p>
        </p:txBody>
      </p:sp>
    </p:spTree>
    <p:extLst>
      <p:ext uri="{BB962C8B-B14F-4D97-AF65-F5344CB8AC3E}">
        <p14:creationId xmlns:p14="http://schemas.microsoft.com/office/powerpoint/2010/main" val="392412427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0B9C825-F38E-45BB-92C1-043DE61C9183}" type="slidenum">
              <a:rPr lang="en-US" smtClean="0"/>
              <a:pPr/>
              <a:t>32</a:t>
            </a:fld>
            <a:endParaRPr lang="en-US" dirty="0"/>
          </a:p>
        </p:txBody>
      </p:sp>
    </p:spTree>
    <p:extLst>
      <p:ext uri="{BB962C8B-B14F-4D97-AF65-F5344CB8AC3E}">
        <p14:creationId xmlns:p14="http://schemas.microsoft.com/office/powerpoint/2010/main" val="279573419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0B9C825-F38E-45BB-92C1-043DE61C9183}" type="slidenum">
              <a:rPr lang="en-US" smtClean="0"/>
              <a:pPr/>
              <a:t>33</a:t>
            </a:fld>
            <a:endParaRPr lang="en-US" dirty="0"/>
          </a:p>
        </p:txBody>
      </p:sp>
    </p:spTree>
    <p:extLst>
      <p:ext uri="{BB962C8B-B14F-4D97-AF65-F5344CB8AC3E}">
        <p14:creationId xmlns:p14="http://schemas.microsoft.com/office/powerpoint/2010/main" val="377378650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0B9C825-F38E-45BB-92C1-043DE61C9183}" type="slidenum">
              <a:rPr lang="en-US" smtClean="0"/>
              <a:pPr/>
              <a:t>34</a:t>
            </a:fld>
            <a:endParaRPr lang="en-US" dirty="0"/>
          </a:p>
        </p:txBody>
      </p:sp>
    </p:spTree>
    <p:extLst>
      <p:ext uri="{BB962C8B-B14F-4D97-AF65-F5344CB8AC3E}">
        <p14:creationId xmlns:p14="http://schemas.microsoft.com/office/powerpoint/2010/main" val="101030310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0B9C825-F38E-45BB-92C1-043DE61C9183}" type="slidenum">
              <a:rPr lang="en-US" smtClean="0"/>
              <a:pPr/>
              <a:t>35</a:t>
            </a:fld>
            <a:endParaRPr lang="en-US" dirty="0"/>
          </a:p>
        </p:txBody>
      </p:sp>
    </p:spTree>
    <p:extLst>
      <p:ext uri="{BB962C8B-B14F-4D97-AF65-F5344CB8AC3E}">
        <p14:creationId xmlns:p14="http://schemas.microsoft.com/office/powerpoint/2010/main" val="253818314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0B9C825-F38E-45BB-92C1-043DE61C9183}" type="slidenum">
              <a:rPr lang="en-US" smtClean="0"/>
              <a:pPr/>
              <a:t>36</a:t>
            </a:fld>
            <a:endParaRPr lang="en-US" dirty="0"/>
          </a:p>
        </p:txBody>
      </p:sp>
    </p:spTree>
    <p:extLst>
      <p:ext uri="{BB962C8B-B14F-4D97-AF65-F5344CB8AC3E}">
        <p14:creationId xmlns:p14="http://schemas.microsoft.com/office/powerpoint/2010/main" val="36880598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0B9C825-F38E-45BB-92C1-043DE61C9183}" type="slidenum">
              <a:rPr lang="en-US" smtClean="0"/>
              <a:pPr/>
              <a:t>3</a:t>
            </a:fld>
            <a:endParaRPr lang="en-US" dirty="0"/>
          </a:p>
        </p:txBody>
      </p:sp>
    </p:spTree>
    <p:extLst>
      <p:ext uri="{BB962C8B-B14F-4D97-AF65-F5344CB8AC3E}">
        <p14:creationId xmlns:p14="http://schemas.microsoft.com/office/powerpoint/2010/main" val="20450908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0B9C825-F38E-45BB-92C1-043DE61C9183}" type="slidenum">
              <a:rPr lang="en-US" smtClean="0"/>
              <a:pPr/>
              <a:t>4</a:t>
            </a:fld>
            <a:endParaRPr lang="en-US" dirty="0"/>
          </a:p>
        </p:txBody>
      </p:sp>
    </p:spTree>
    <p:extLst>
      <p:ext uri="{BB962C8B-B14F-4D97-AF65-F5344CB8AC3E}">
        <p14:creationId xmlns:p14="http://schemas.microsoft.com/office/powerpoint/2010/main" val="21315438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0B9C825-F38E-45BB-92C1-043DE61C9183}" type="slidenum">
              <a:rPr lang="en-US" smtClean="0"/>
              <a:pPr/>
              <a:t>5</a:t>
            </a:fld>
            <a:endParaRPr lang="en-US" dirty="0"/>
          </a:p>
        </p:txBody>
      </p:sp>
    </p:spTree>
    <p:extLst>
      <p:ext uri="{BB962C8B-B14F-4D97-AF65-F5344CB8AC3E}">
        <p14:creationId xmlns:p14="http://schemas.microsoft.com/office/powerpoint/2010/main" val="33515522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0B9C825-F38E-45BB-92C1-043DE61C9183}" type="slidenum">
              <a:rPr lang="en-US" smtClean="0"/>
              <a:pPr/>
              <a:t>6</a:t>
            </a:fld>
            <a:endParaRPr lang="en-US" dirty="0"/>
          </a:p>
        </p:txBody>
      </p:sp>
    </p:spTree>
    <p:extLst>
      <p:ext uri="{BB962C8B-B14F-4D97-AF65-F5344CB8AC3E}">
        <p14:creationId xmlns:p14="http://schemas.microsoft.com/office/powerpoint/2010/main" val="36517607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0B9C825-F38E-45BB-92C1-043DE61C9183}" type="slidenum">
              <a:rPr lang="en-US" smtClean="0"/>
              <a:pPr/>
              <a:t>7</a:t>
            </a:fld>
            <a:endParaRPr lang="en-US" dirty="0"/>
          </a:p>
        </p:txBody>
      </p:sp>
    </p:spTree>
    <p:extLst>
      <p:ext uri="{BB962C8B-B14F-4D97-AF65-F5344CB8AC3E}">
        <p14:creationId xmlns:p14="http://schemas.microsoft.com/office/powerpoint/2010/main" val="22275137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0B9C825-F38E-45BB-92C1-043DE61C9183}" type="slidenum">
              <a:rPr lang="en-US" smtClean="0"/>
              <a:pPr/>
              <a:t>8</a:t>
            </a:fld>
            <a:endParaRPr lang="en-US" dirty="0"/>
          </a:p>
        </p:txBody>
      </p:sp>
    </p:spTree>
    <p:extLst>
      <p:ext uri="{BB962C8B-B14F-4D97-AF65-F5344CB8AC3E}">
        <p14:creationId xmlns:p14="http://schemas.microsoft.com/office/powerpoint/2010/main" val="409874824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7.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page">
    <p:spTree>
      <p:nvGrpSpPr>
        <p:cNvPr id="1" name=""/>
        <p:cNvGrpSpPr/>
        <p:nvPr/>
      </p:nvGrpSpPr>
      <p:grpSpPr>
        <a:xfrm>
          <a:off x="0" y="0"/>
          <a:ext cx="0" cy="0"/>
          <a:chOff x="0" y="0"/>
          <a:chExt cx="0" cy="0"/>
        </a:xfrm>
      </p:grpSpPr>
      <p:pic>
        <p:nvPicPr>
          <p:cNvPr id="47" name="Image 22" descr="cover- Ice.jpg &lt;IGNORE&gt;"/>
          <p:cNvPicPr>
            <a:picLocks noChangeAspect="1"/>
          </p:cNvPicPr>
          <p:nvPr userDrawn="1"/>
        </p:nvPicPr>
        <p:blipFill>
          <a:blip r:embed="rId2" cstate="print"/>
          <a:stretch>
            <a:fillRect/>
          </a:stretch>
        </p:blipFill>
        <p:spPr>
          <a:xfrm>
            <a:off x="1" y="0"/>
            <a:ext cx="9143998" cy="4071937"/>
          </a:xfrm>
          <a:prstGeom prst="rect">
            <a:avLst/>
          </a:prstGeom>
        </p:spPr>
      </p:pic>
      <p:pic>
        <p:nvPicPr>
          <p:cNvPr id="49" name="Picture 6" descr="cover_bg_ice_part2.jpg &lt;IGNORE&gt;"/>
          <p:cNvPicPr>
            <a:picLocks/>
          </p:cNvPicPr>
          <p:nvPr userDrawn="1"/>
        </p:nvPicPr>
        <p:blipFill>
          <a:blip r:embed="rId3" cstate="print"/>
          <a:stretch>
            <a:fillRect/>
          </a:stretch>
        </p:blipFill>
        <p:spPr>
          <a:xfrm>
            <a:off x="0" y="4069080"/>
            <a:ext cx="9144000" cy="1527048"/>
          </a:xfrm>
          <a:prstGeom prst="rect">
            <a:avLst/>
          </a:prstGeom>
        </p:spPr>
      </p:pic>
      <p:sp>
        <p:nvSpPr>
          <p:cNvPr id="2" name="Title 1"/>
          <p:cNvSpPr>
            <a:spLocks noGrp="1"/>
          </p:cNvSpPr>
          <p:nvPr userDrawn="1">
            <p:ph type="ctrTitle" hasCustomPrompt="1"/>
          </p:nvPr>
        </p:nvSpPr>
        <p:spPr bwMode="white">
          <a:xfrm>
            <a:off x="449262" y="4204514"/>
            <a:ext cx="8250237" cy="1244816"/>
          </a:xfrm>
        </p:spPr>
        <p:txBody>
          <a:bodyPr wrap="square" lIns="0" tIns="0" rIns="0" bIns="0" anchor="t" anchorCtr="0">
            <a:normAutofit/>
          </a:bodyPr>
          <a:lstStyle>
            <a:lvl1pPr algn="l">
              <a:defRPr sz="3600" b="0" baseline="0">
                <a:solidFill>
                  <a:srgbClr val="FFFFFF"/>
                </a:solidFill>
              </a:defRPr>
            </a:lvl1pPr>
          </a:lstStyle>
          <a:p>
            <a:r>
              <a:rPr lang="en-US" noProof="0" smtClean="0"/>
              <a:t>Click to edit Master </a:t>
            </a:r>
            <a:br>
              <a:rPr lang="en-US" noProof="0" smtClean="0"/>
            </a:br>
            <a:r>
              <a:rPr lang="en-US" noProof="0" smtClean="0"/>
              <a:t>title style</a:t>
            </a:r>
            <a:endParaRPr lang="en-US" noProof="0" dirty="0"/>
          </a:p>
        </p:txBody>
      </p:sp>
      <p:sp>
        <p:nvSpPr>
          <p:cNvPr id="3" name="Subtitle 2"/>
          <p:cNvSpPr>
            <a:spLocks noGrp="1"/>
          </p:cNvSpPr>
          <p:nvPr>
            <p:ph type="subTitle" idx="1"/>
          </p:nvPr>
        </p:nvSpPr>
        <p:spPr>
          <a:xfrm>
            <a:off x="447675" y="5721349"/>
            <a:ext cx="5881407" cy="679451"/>
          </a:xfrm>
          <a:prstGeom prst="rect">
            <a:avLst/>
          </a:prstGeom>
        </p:spPr>
        <p:txBody>
          <a:bodyPr lIns="0" tIns="0" rIns="0" bIns="0" anchor="t" anchorCtr="0">
            <a:normAutofit/>
          </a:bodyPr>
          <a:lstStyle>
            <a:lvl1pPr marL="0" indent="0" algn="l">
              <a:spcBef>
                <a:spcPts val="0"/>
              </a:spcBef>
              <a:buNone/>
              <a:defRPr lang="en-GB" sz="1400" kern="1200" noProof="0" dirty="0">
                <a:solidFill>
                  <a:srgbClr val="666666"/>
                </a:solidFill>
                <a:latin typeface="Arial" pitchFamily="34" charset="0"/>
                <a:ea typeface="+mn-ea"/>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smtClean="0"/>
              <a:t>Click to edit Master subtitle style</a:t>
            </a:r>
            <a:endParaRPr lang="en-US" noProof="0" dirty="0" smtClean="0"/>
          </a:p>
        </p:txBody>
      </p:sp>
      <p:sp>
        <p:nvSpPr>
          <p:cNvPr id="20" name="TextBox 19"/>
          <p:cNvSpPr txBox="1"/>
          <p:nvPr userDrawn="1"/>
        </p:nvSpPr>
        <p:spPr bwMode="auto">
          <a:xfrm>
            <a:off x="449263" y="6515640"/>
            <a:ext cx="2272672" cy="342360"/>
          </a:xfrm>
          <a:prstGeom prst="rect">
            <a:avLst/>
          </a:prstGeom>
          <a:noFill/>
          <a:ln w="3175" algn="ctr">
            <a:noFill/>
            <a:miter lim="800000"/>
            <a:headEnd/>
            <a:tailEnd/>
          </a:ln>
          <a:effectLst/>
        </p:spPr>
        <p:txBody>
          <a:bodyPr vert="horz" wrap="square" lIns="0" tIns="0" rIns="0" bIns="0" rtlCol="0" anchor="t" anchorCtr="0">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kern="1200" noProof="0" dirty="0" smtClean="0">
                <a:solidFill>
                  <a:srgbClr val="666666"/>
                </a:solidFill>
                <a:latin typeface="Arial" pitchFamily="34" charset="0"/>
                <a:ea typeface="+mn-ea"/>
                <a:cs typeface="Arial" pitchFamily="34" charset="0"/>
              </a:rPr>
              <a:t>© CGI Group Inc. CONFIDENTIAL</a:t>
            </a:r>
          </a:p>
        </p:txBody>
      </p:sp>
      <p:pic>
        <p:nvPicPr>
          <p:cNvPr id="46" name="Picture 45"/>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7012378" y="5448536"/>
            <a:ext cx="2103120" cy="1276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mall image">
    <p:spTree>
      <p:nvGrpSpPr>
        <p:cNvPr id="1" name=""/>
        <p:cNvGrpSpPr/>
        <p:nvPr/>
      </p:nvGrpSpPr>
      <p:grpSpPr>
        <a:xfrm>
          <a:off x="0" y="0"/>
          <a:ext cx="0" cy="0"/>
          <a:chOff x="0" y="0"/>
          <a:chExt cx="0" cy="0"/>
        </a:xfrm>
      </p:grpSpPr>
      <p:pic>
        <p:nvPicPr>
          <p:cNvPr id="14" name="Image 13" descr="footer-Beet.jpg"/>
          <p:cNvPicPr>
            <a:picLocks noChangeAspect="1"/>
          </p:cNvPicPr>
          <p:nvPr userDrawn="1"/>
        </p:nvPicPr>
        <p:blipFill>
          <a:blip r:embed="rId2" cstate="print"/>
          <a:stretch>
            <a:fillRect/>
          </a:stretch>
        </p:blipFill>
        <p:spPr>
          <a:xfrm>
            <a:off x="0" y="5529263"/>
            <a:ext cx="9144000" cy="1328737"/>
          </a:xfrm>
          <a:prstGeom prst="rect">
            <a:avLst/>
          </a:prstGeom>
        </p:spPr>
      </p:pic>
      <p:sp>
        <p:nvSpPr>
          <p:cNvPr id="13" name="Slide Number Placeholder 5"/>
          <p:cNvSpPr>
            <a:spLocks noGrp="1"/>
          </p:cNvSpPr>
          <p:nvPr>
            <p:ph type="sldNum" sz="quarter" idx="12"/>
          </p:nvPr>
        </p:nvSpPr>
        <p:spPr>
          <a:xfrm>
            <a:off x="4182771" y="6516090"/>
            <a:ext cx="778457" cy="241200"/>
          </a:xfrm>
          <a:prstGeom prst="rect">
            <a:avLst/>
          </a:prstGeom>
        </p:spPr>
        <p:txBody>
          <a:bodyPr wrap="none" lIns="0" tIns="0" rIns="0" bIns="0" anchor="t" anchorCtr="0">
            <a:noAutofit/>
          </a:bodyPr>
          <a:lstStyle>
            <a:lvl1pPr algn="ctr">
              <a:defRPr lang="en-GB" sz="1100" kern="1200" noProof="0" dirty="0" smtClean="0">
                <a:solidFill>
                  <a:srgbClr val="666666"/>
                </a:solidFill>
                <a:latin typeface="Arial" pitchFamily="34" charset="0"/>
                <a:ea typeface="+mn-ea"/>
                <a:cs typeface="Arial" pitchFamily="34" charset="0"/>
              </a:defRPr>
            </a:lvl1pPr>
          </a:lstStyle>
          <a:p>
            <a:fld id="{525A3C56-E491-49B2-93F3-63532DF516BC}" type="slidenum">
              <a:rPr lang="en-US" smtClean="0"/>
              <a:pPr/>
              <a:t>‹#›</a:t>
            </a:fld>
            <a:endParaRPr lang="en-US" dirty="0"/>
          </a:p>
        </p:txBody>
      </p:sp>
      <p:sp>
        <p:nvSpPr>
          <p:cNvPr id="21" name="Picture Placeholder 20"/>
          <p:cNvSpPr>
            <a:spLocks noGrp="1"/>
          </p:cNvSpPr>
          <p:nvPr>
            <p:ph type="pic" sz="quarter" idx="14"/>
          </p:nvPr>
        </p:nvSpPr>
        <p:spPr>
          <a:xfrm>
            <a:off x="4762500" y="1325563"/>
            <a:ext cx="3924300" cy="4835525"/>
          </a:xfrm>
          <a:prstGeom prst="rect">
            <a:avLst/>
          </a:prstGeom>
        </p:spPr>
        <p:txBody>
          <a:bodyPr lIns="0" tIns="0" rIns="0" bIns="0">
            <a:normAutofit/>
          </a:bodyPr>
          <a:lstStyle>
            <a:lvl1pPr>
              <a:spcBef>
                <a:spcPts val="500"/>
              </a:spcBef>
              <a:buNone/>
              <a:defRPr lang="en-GB" sz="2000" kern="1200" baseline="0" noProof="0" dirty="0" smtClean="0">
                <a:solidFill>
                  <a:schemeClr val="tx1"/>
                </a:solidFill>
                <a:latin typeface="Arial" pitchFamily="34" charset="0"/>
                <a:ea typeface="+mn-ea"/>
                <a:cs typeface="+mn-cs"/>
              </a:defRPr>
            </a:lvl1pPr>
          </a:lstStyle>
          <a:p>
            <a:r>
              <a:rPr lang="en-US" dirty="0" smtClean="0"/>
              <a:t>Click icon to add picture</a:t>
            </a:r>
            <a:endParaRPr lang="en-US" dirty="0"/>
          </a:p>
        </p:txBody>
      </p:sp>
      <p:sp>
        <p:nvSpPr>
          <p:cNvPr id="10" name="Title Placeholder 1"/>
          <p:cNvSpPr>
            <a:spLocks noGrp="1"/>
          </p:cNvSpPr>
          <p:nvPr>
            <p:ph type="title"/>
          </p:nvPr>
        </p:nvSpPr>
        <p:spPr>
          <a:xfrm>
            <a:off x="447675" y="185739"/>
            <a:ext cx="8239125" cy="920750"/>
          </a:xfrm>
          <a:prstGeom prst="rect">
            <a:avLst/>
          </a:prstGeom>
        </p:spPr>
        <p:txBody>
          <a:bodyPr vert="horz" lIns="0" tIns="0" rIns="0" bIns="0" rtlCol="0" anchor="ctr" anchorCtr="0">
            <a:normAutofit/>
          </a:bodyPr>
          <a:lstStyle/>
          <a:p>
            <a:r>
              <a:rPr lang="en-US" noProof="0" smtClean="0"/>
              <a:t>Click to edit Master title style</a:t>
            </a:r>
            <a:endParaRPr lang="en-US" noProof="0" dirty="0"/>
          </a:p>
        </p:txBody>
      </p:sp>
      <p:sp>
        <p:nvSpPr>
          <p:cNvPr id="11" name="Content Placeholder 20"/>
          <p:cNvSpPr>
            <a:spLocks noGrp="1"/>
          </p:cNvSpPr>
          <p:nvPr>
            <p:ph sz="quarter" idx="17"/>
          </p:nvPr>
        </p:nvSpPr>
        <p:spPr>
          <a:xfrm>
            <a:off x="449264" y="1266825"/>
            <a:ext cx="3956050" cy="4886325"/>
          </a:xfrm>
          <a:prstGeom prst="rect">
            <a:avLst/>
          </a:prstGeom>
        </p:spPr>
        <p:txBody>
          <a:bodyPr lIns="0" tIns="0" rIns="0" bIns="0">
            <a:normAutofit/>
          </a:bodyPr>
          <a:lstStyle>
            <a:lvl1pPr marL="0" indent="0">
              <a:spcBef>
                <a:spcPts val="500"/>
              </a:spcBef>
              <a:buClr>
                <a:schemeClr val="accent1"/>
              </a:buClr>
              <a:buSzPct val="110000"/>
              <a:buFont typeface="Arial" pitchFamily="34" charset="0"/>
              <a:buNone/>
              <a:defRPr sz="2000">
                <a:solidFill>
                  <a:schemeClr val="tx1"/>
                </a:solidFill>
                <a:latin typeface="Arial" pitchFamily="34" charset="0"/>
              </a:defRPr>
            </a:lvl1pPr>
            <a:lvl2pPr marL="263525" indent="-263525">
              <a:spcBef>
                <a:spcPts val="500"/>
              </a:spcBef>
              <a:buClr>
                <a:schemeClr val="accent1"/>
              </a:buClr>
              <a:buSzPct val="110000"/>
              <a:buFont typeface="Arial" pitchFamily="34" charset="0"/>
              <a:buChar char="•"/>
              <a:defRPr sz="2000" baseline="0">
                <a:solidFill>
                  <a:schemeClr val="tx1"/>
                </a:solidFill>
                <a:latin typeface="Arial" pitchFamily="34" charset="0"/>
              </a:defRPr>
            </a:lvl2pPr>
            <a:lvl3pPr marL="536575" indent="-273050">
              <a:spcBef>
                <a:spcPts val="500"/>
              </a:spcBef>
              <a:buClr>
                <a:schemeClr val="accent1"/>
              </a:buClr>
              <a:buSzPct val="110000"/>
              <a:buFont typeface="Arial" pitchFamily="34" charset="0"/>
              <a:buChar char="•"/>
              <a:defRPr sz="1800">
                <a:solidFill>
                  <a:schemeClr val="tx1"/>
                </a:solidFill>
                <a:latin typeface="Arial" pitchFamily="34" charset="0"/>
              </a:defRPr>
            </a:lvl3pPr>
            <a:lvl4pPr marL="811213" indent="-274638">
              <a:spcBef>
                <a:spcPts val="500"/>
              </a:spcBef>
              <a:buClr>
                <a:schemeClr val="accent1"/>
              </a:buClr>
              <a:buSzPct val="110000"/>
              <a:buFont typeface="Arial" pitchFamily="34" charset="0"/>
              <a:buChar char="•"/>
              <a:defRPr sz="1600">
                <a:solidFill>
                  <a:schemeClr val="tx1"/>
                </a:solidFill>
                <a:latin typeface="Arial" pitchFamily="34" charset="0"/>
              </a:defRPr>
            </a:lvl4pPr>
            <a:lvl5pPr marL="1074738" indent="-263525">
              <a:spcBef>
                <a:spcPts val="500"/>
              </a:spcBef>
              <a:buClr>
                <a:schemeClr val="accent1"/>
              </a:buClr>
              <a:buSzPct val="110000"/>
              <a:buFont typeface="Arial" pitchFamily="34" charset="0"/>
              <a:buChar char="•"/>
              <a:defRPr sz="1400">
                <a:solidFill>
                  <a:schemeClr val="tx1"/>
                </a:solidFill>
                <a:latin typeface="Arial" pitchFamily="34" charset="0"/>
              </a:defRPr>
            </a:lvl5pPr>
            <a:lvl6pPr marL="1136650" indent="-215900">
              <a:spcBef>
                <a:spcPts val="500"/>
              </a:spcBef>
              <a:buClr>
                <a:schemeClr val="tx1">
                  <a:lumMod val="60000"/>
                  <a:lumOff val="40000"/>
                </a:schemeClr>
              </a:buClr>
              <a:buFont typeface="Verdana" pitchFamily="34" charset="0"/>
              <a:buChar char="•"/>
              <a:defRPr sz="1400" baseline="0">
                <a:solidFill>
                  <a:schemeClr val="tx1"/>
                </a:solidFill>
              </a:defRPr>
            </a:lvl6pPr>
            <a:lvl7pPr marL="1343025" indent="-228600">
              <a:spcBef>
                <a:spcPts val="500"/>
              </a:spcBef>
              <a:buClr>
                <a:schemeClr val="tx1">
                  <a:lumMod val="60000"/>
                  <a:lumOff val="40000"/>
                </a:schemeClr>
              </a:buClr>
              <a:buFont typeface="Verdana" pitchFamily="34" charset="0"/>
              <a:buChar char="•"/>
              <a:defRPr sz="1400" baseline="0">
                <a:solidFill>
                  <a:schemeClr val="tx1"/>
                </a:solidFill>
              </a:defRPr>
            </a:lvl7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grpSp>
        <p:nvGrpSpPr>
          <p:cNvPr id="16" name="Group 15"/>
          <p:cNvGrpSpPr/>
          <p:nvPr userDrawn="1"/>
        </p:nvGrpSpPr>
        <p:grpSpPr bwMode="gray">
          <a:xfrm>
            <a:off x="7975371" y="6325019"/>
            <a:ext cx="715649" cy="333534"/>
            <a:chOff x="7527713" y="5505450"/>
            <a:chExt cx="1163308" cy="542169"/>
          </a:xfrm>
        </p:grpSpPr>
        <p:sp>
          <p:nvSpPr>
            <p:cNvPr id="17" name="Freeform 5"/>
            <p:cNvSpPr>
              <a:spLocks/>
            </p:cNvSpPr>
            <p:nvPr/>
          </p:nvSpPr>
          <p:spPr bwMode="gray">
            <a:xfrm>
              <a:off x="7527713" y="5505450"/>
              <a:ext cx="453860" cy="542169"/>
            </a:xfrm>
            <a:custGeom>
              <a:avLst/>
              <a:gdLst/>
              <a:ahLst/>
              <a:cxnLst>
                <a:cxn ang="0">
                  <a:pos x="287" y="104"/>
                </a:cxn>
                <a:cxn ang="0">
                  <a:pos x="117" y="269"/>
                </a:cxn>
                <a:cxn ang="0">
                  <a:pos x="288" y="435"/>
                </a:cxn>
                <a:cxn ang="0">
                  <a:pos x="451" y="366"/>
                </a:cxn>
                <a:cxn ang="0">
                  <a:pos x="451" y="490"/>
                </a:cxn>
                <a:cxn ang="0">
                  <a:pos x="280" y="539"/>
                </a:cxn>
                <a:cxn ang="0">
                  <a:pos x="0" y="269"/>
                </a:cxn>
                <a:cxn ang="0">
                  <a:pos x="281" y="0"/>
                </a:cxn>
                <a:cxn ang="0">
                  <a:pos x="452" y="40"/>
                </a:cxn>
                <a:cxn ang="0">
                  <a:pos x="452" y="162"/>
                </a:cxn>
                <a:cxn ang="0">
                  <a:pos x="287" y="104"/>
                </a:cxn>
              </a:cxnLst>
              <a:rect l="0" t="0" r="r" b="b"/>
              <a:pathLst>
                <a:path w="452" h="539">
                  <a:moveTo>
                    <a:pt x="287" y="104"/>
                  </a:moveTo>
                  <a:cubicBezTo>
                    <a:pt x="182" y="104"/>
                    <a:pt x="117" y="186"/>
                    <a:pt x="117" y="269"/>
                  </a:cubicBezTo>
                  <a:cubicBezTo>
                    <a:pt x="117" y="369"/>
                    <a:pt x="199" y="435"/>
                    <a:pt x="288" y="435"/>
                  </a:cubicBezTo>
                  <a:cubicBezTo>
                    <a:pt x="347" y="435"/>
                    <a:pt x="404" y="409"/>
                    <a:pt x="451" y="366"/>
                  </a:cubicBezTo>
                  <a:cubicBezTo>
                    <a:pt x="451" y="490"/>
                    <a:pt x="451" y="490"/>
                    <a:pt x="451" y="490"/>
                  </a:cubicBezTo>
                  <a:cubicBezTo>
                    <a:pt x="401" y="520"/>
                    <a:pt x="333" y="539"/>
                    <a:pt x="280" y="539"/>
                  </a:cubicBezTo>
                  <a:cubicBezTo>
                    <a:pt x="127" y="539"/>
                    <a:pt x="0" y="415"/>
                    <a:pt x="0" y="269"/>
                  </a:cubicBezTo>
                  <a:cubicBezTo>
                    <a:pt x="0" y="115"/>
                    <a:pt x="128" y="0"/>
                    <a:pt x="281" y="0"/>
                  </a:cubicBezTo>
                  <a:cubicBezTo>
                    <a:pt x="339" y="0"/>
                    <a:pt x="408" y="18"/>
                    <a:pt x="452" y="40"/>
                  </a:cubicBezTo>
                  <a:cubicBezTo>
                    <a:pt x="452" y="162"/>
                    <a:pt x="452" y="162"/>
                    <a:pt x="452" y="162"/>
                  </a:cubicBezTo>
                  <a:cubicBezTo>
                    <a:pt x="396" y="125"/>
                    <a:pt x="339" y="104"/>
                    <a:pt x="287" y="104"/>
                  </a:cubicBezTo>
                  <a:close/>
                </a:path>
              </a:pathLst>
            </a:custGeom>
            <a:solidFill>
              <a:srgbClr val="E31837"/>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18" name="Freeform 6"/>
            <p:cNvSpPr>
              <a:spLocks/>
            </p:cNvSpPr>
            <p:nvPr/>
          </p:nvSpPr>
          <p:spPr bwMode="gray">
            <a:xfrm>
              <a:off x="8022755" y="5505450"/>
              <a:ext cx="470417" cy="542169"/>
            </a:xfrm>
            <a:custGeom>
              <a:avLst/>
              <a:gdLst/>
              <a:ahLst/>
              <a:cxnLst>
                <a:cxn ang="0">
                  <a:pos x="282" y="539"/>
                </a:cxn>
                <a:cxn ang="0">
                  <a:pos x="0" y="269"/>
                </a:cxn>
                <a:cxn ang="0">
                  <a:pos x="289" y="0"/>
                </a:cxn>
                <a:cxn ang="0">
                  <a:pos x="465" y="36"/>
                </a:cxn>
                <a:cxn ang="0">
                  <a:pos x="465" y="157"/>
                </a:cxn>
                <a:cxn ang="0">
                  <a:pos x="292" y="104"/>
                </a:cxn>
                <a:cxn ang="0">
                  <a:pos x="118" y="269"/>
                </a:cxn>
                <a:cxn ang="0">
                  <a:pos x="293" y="438"/>
                </a:cxn>
                <a:cxn ang="0">
                  <a:pos x="357" y="427"/>
                </a:cxn>
                <a:cxn ang="0">
                  <a:pos x="357" y="330"/>
                </a:cxn>
                <a:cxn ang="0">
                  <a:pos x="271" y="330"/>
                </a:cxn>
                <a:cxn ang="0">
                  <a:pos x="271" y="228"/>
                </a:cxn>
                <a:cxn ang="0">
                  <a:pos x="468" y="228"/>
                </a:cxn>
                <a:cxn ang="0">
                  <a:pos x="468" y="500"/>
                </a:cxn>
                <a:cxn ang="0">
                  <a:pos x="282" y="539"/>
                </a:cxn>
              </a:cxnLst>
              <a:rect l="0" t="0" r="r" b="b"/>
              <a:pathLst>
                <a:path w="468" h="539">
                  <a:moveTo>
                    <a:pt x="282" y="539"/>
                  </a:moveTo>
                  <a:cubicBezTo>
                    <a:pt x="129" y="539"/>
                    <a:pt x="0" y="419"/>
                    <a:pt x="0" y="269"/>
                  </a:cubicBezTo>
                  <a:cubicBezTo>
                    <a:pt x="0" y="118"/>
                    <a:pt x="128" y="0"/>
                    <a:pt x="289" y="0"/>
                  </a:cubicBezTo>
                  <a:cubicBezTo>
                    <a:pt x="348" y="0"/>
                    <a:pt x="420" y="15"/>
                    <a:pt x="465" y="36"/>
                  </a:cubicBezTo>
                  <a:cubicBezTo>
                    <a:pt x="465" y="157"/>
                    <a:pt x="465" y="157"/>
                    <a:pt x="465" y="157"/>
                  </a:cubicBezTo>
                  <a:cubicBezTo>
                    <a:pt x="414" y="128"/>
                    <a:pt x="348" y="104"/>
                    <a:pt x="292" y="104"/>
                  </a:cubicBezTo>
                  <a:cubicBezTo>
                    <a:pt x="186" y="104"/>
                    <a:pt x="118" y="186"/>
                    <a:pt x="118" y="269"/>
                  </a:cubicBezTo>
                  <a:cubicBezTo>
                    <a:pt x="118" y="367"/>
                    <a:pt x="198" y="438"/>
                    <a:pt x="293" y="438"/>
                  </a:cubicBezTo>
                  <a:cubicBezTo>
                    <a:pt x="313" y="438"/>
                    <a:pt x="332" y="436"/>
                    <a:pt x="357" y="427"/>
                  </a:cubicBezTo>
                  <a:cubicBezTo>
                    <a:pt x="357" y="330"/>
                    <a:pt x="357" y="330"/>
                    <a:pt x="357" y="330"/>
                  </a:cubicBezTo>
                  <a:cubicBezTo>
                    <a:pt x="271" y="330"/>
                    <a:pt x="271" y="330"/>
                    <a:pt x="271" y="330"/>
                  </a:cubicBezTo>
                  <a:cubicBezTo>
                    <a:pt x="271" y="228"/>
                    <a:pt x="271" y="228"/>
                    <a:pt x="271" y="228"/>
                  </a:cubicBezTo>
                  <a:cubicBezTo>
                    <a:pt x="468" y="228"/>
                    <a:pt x="468" y="228"/>
                    <a:pt x="468" y="228"/>
                  </a:cubicBezTo>
                  <a:cubicBezTo>
                    <a:pt x="468" y="500"/>
                    <a:pt x="468" y="500"/>
                    <a:pt x="468" y="500"/>
                  </a:cubicBezTo>
                  <a:cubicBezTo>
                    <a:pt x="412" y="526"/>
                    <a:pt x="348" y="539"/>
                    <a:pt x="282" y="539"/>
                  </a:cubicBezTo>
                  <a:close/>
                </a:path>
              </a:pathLst>
            </a:custGeom>
            <a:solidFill>
              <a:srgbClr val="E31837"/>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19" name="Rectangle 7"/>
            <p:cNvSpPr>
              <a:spLocks noChangeArrowheads="1"/>
            </p:cNvSpPr>
            <p:nvPr/>
          </p:nvSpPr>
          <p:spPr bwMode="gray">
            <a:xfrm>
              <a:off x="8579360" y="5516489"/>
              <a:ext cx="111661" cy="520092"/>
            </a:xfrm>
            <a:prstGeom prst="rect">
              <a:avLst/>
            </a:prstGeom>
            <a:solidFill>
              <a:srgbClr val="E31837"/>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ultiple Image">
    <p:spTree>
      <p:nvGrpSpPr>
        <p:cNvPr id="1" name=""/>
        <p:cNvGrpSpPr/>
        <p:nvPr/>
      </p:nvGrpSpPr>
      <p:grpSpPr>
        <a:xfrm>
          <a:off x="0" y="0"/>
          <a:ext cx="0" cy="0"/>
          <a:chOff x="0" y="0"/>
          <a:chExt cx="0" cy="0"/>
        </a:xfrm>
      </p:grpSpPr>
      <p:pic>
        <p:nvPicPr>
          <p:cNvPr id="19" name="Image 18" descr="footer-Beet.jpg"/>
          <p:cNvPicPr>
            <a:picLocks noChangeAspect="1"/>
          </p:cNvPicPr>
          <p:nvPr userDrawn="1"/>
        </p:nvPicPr>
        <p:blipFill>
          <a:blip r:embed="rId2" cstate="print"/>
          <a:stretch>
            <a:fillRect/>
          </a:stretch>
        </p:blipFill>
        <p:spPr>
          <a:xfrm>
            <a:off x="0" y="5529263"/>
            <a:ext cx="9144000" cy="1328737"/>
          </a:xfrm>
          <a:prstGeom prst="rect">
            <a:avLst/>
          </a:prstGeom>
        </p:spPr>
      </p:pic>
      <p:sp>
        <p:nvSpPr>
          <p:cNvPr id="20" name="Slide Number Placeholder 5"/>
          <p:cNvSpPr>
            <a:spLocks noGrp="1"/>
          </p:cNvSpPr>
          <p:nvPr>
            <p:ph type="sldNum" sz="quarter" idx="12"/>
          </p:nvPr>
        </p:nvSpPr>
        <p:spPr>
          <a:xfrm>
            <a:off x="4182771" y="6516090"/>
            <a:ext cx="778457" cy="241200"/>
          </a:xfrm>
          <a:prstGeom prst="rect">
            <a:avLst/>
          </a:prstGeom>
        </p:spPr>
        <p:txBody>
          <a:bodyPr wrap="none" lIns="0" tIns="0" rIns="0" bIns="0" anchor="t" anchorCtr="0">
            <a:noAutofit/>
          </a:bodyPr>
          <a:lstStyle>
            <a:lvl1pPr algn="ctr">
              <a:defRPr lang="en-GB" sz="1100" kern="1200" noProof="0" dirty="0" smtClean="0">
                <a:solidFill>
                  <a:srgbClr val="666666"/>
                </a:solidFill>
                <a:latin typeface="Arial" pitchFamily="34" charset="0"/>
                <a:ea typeface="+mn-ea"/>
                <a:cs typeface="Arial" pitchFamily="34" charset="0"/>
              </a:defRPr>
            </a:lvl1pPr>
          </a:lstStyle>
          <a:p>
            <a:fld id="{525A3C56-E491-49B2-93F3-63532DF516BC}" type="slidenum">
              <a:rPr lang="en-US" smtClean="0"/>
              <a:pPr/>
              <a:t>‹#›</a:t>
            </a:fld>
            <a:endParaRPr lang="en-US" dirty="0"/>
          </a:p>
        </p:txBody>
      </p:sp>
      <p:sp>
        <p:nvSpPr>
          <p:cNvPr id="21" name="Picture Placeholder 20"/>
          <p:cNvSpPr>
            <a:spLocks noGrp="1"/>
          </p:cNvSpPr>
          <p:nvPr>
            <p:ph type="pic" sz="quarter" idx="14"/>
          </p:nvPr>
        </p:nvSpPr>
        <p:spPr>
          <a:xfrm>
            <a:off x="447676" y="1325563"/>
            <a:ext cx="2580730" cy="3141334"/>
          </a:xfrm>
          <a:prstGeom prst="rect">
            <a:avLst/>
          </a:prstGeom>
        </p:spPr>
        <p:txBody>
          <a:bodyPr lIns="0" tIns="0" rIns="0" bIns="0">
            <a:normAutofit/>
          </a:bodyPr>
          <a:lstStyle>
            <a:lvl1pPr>
              <a:buNone/>
              <a:defRPr lang="en-GB" sz="1800" kern="1200" baseline="0" noProof="0" dirty="0" smtClean="0">
                <a:solidFill>
                  <a:schemeClr val="tx1"/>
                </a:solidFill>
                <a:latin typeface="Arial" pitchFamily="34" charset="0"/>
                <a:ea typeface="+mn-ea"/>
                <a:cs typeface="+mn-cs"/>
              </a:defRPr>
            </a:lvl1pPr>
          </a:lstStyle>
          <a:p>
            <a:r>
              <a:rPr lang="en-US" dirty="0" smtClean="0"/>
              <a:t>Click icon to add picture</a:t>
            </a:r>
            <a:endParaRPr lang="en-US" dirty="0"/>
          </a:p>
        </p:txBody>
      </p:sp>
      <p:sp>
        <p:nvSpPr>
          <p:cNvPr id="11" name="Picture Placeholder 20"/>
          <p:cNvSpPr>
            <a:spLocks noGrp="1"/>
          </p:cNvSpPr>
          <p:nvPr>
            <p:ph type="pic" sz="quarter" idx="15"/>
          </p:nvPr>
        </p:nvSpPr>
        <p:spPr>
          <a:xfrm>
            <a:off x="3230319" y="1325563"/>
            <a:ext cx="2627284" cy="3141334"/>
          </a:xfrm>
          <a:prstGeom prst="rect">
            <a:avLst/>
          </a:prstGeom>
        </p:spPr>
        <p:txBody>
          <a:bodyPr lIns="0" tIns="0" rIns="0" bIns="0">
            <a:normAutofit/>
          </a:bodyPr>
          <a:lstStyle>
            <a:lvl1pPr>
              <a:buNone/>
              <a:defRPr lang="en-GB" sz="1800" kern="1200" baseline="0" noProof="0" dirty="0" smtClean="0">
                <a:solidFill>
                  <a:schemeClr val="tx1"/>
                </a:solidFill>
                <a:latin typeface="Arial" pitchFamily="34" charset="0"/>
                <a:ea typeface="+mn-ea"/>
                <a:cs typeface="+mn-cs"/>
              </a:defRPr>
            </a:lvl1pPr>
          </a:lstStyle>
          <a:p>
            <a:r>
              <a:rPr lang="en-US" dirty="0" smtClean="0"/>
              <a:t>Click icon to add picture</a:t>
            </a:r>
            <a:endParaRPr lang="en-US" dirty="0"/>
          </a:p>
        </p:txBody>
      </p:sp>
      <p:sp>
        <p:nvSpPr>
          <p:cNvPr id="12" name="Picture Placeholder 20"/>
          <p:cNvSpPr>
            <a:spLocks noGrp="1"/>
          </p:cNvSpPr>
          <p:nvPr>
            <p:ph type="pic" sz="quarter" idx="16"/>
          </p:nvPr>
        </p:nvSpPr>
        <p:spPr>
          <a:xfrm>
            <a:off x="6059516" y="1325563"/>
            <a:ext cx="2627284" cy="3141334"/>
          </a:xfrm>
          <a:prstGeom prst="rect">
            <a:avLst/>
          </a:prstGeom>
        </p:spPr>
        <p:txBody>
          <a:bodyPr lIns="0" tIns="0" rIns="0" bIns="0">
            <a:normAutofit/>
          </a:bodyPr>
          <a:lstStyle>
            <a:lvl1pPr>
              <a:buNone/>
              <a:defRPr lang="en-GB" sz="1800" kern="1200" baseline="0" noProof="0" dirty="0" smtClean="0">
                <a:solidFill>
                  <a:schemeClr val="tx1"/>
                </a:solidFill>
                <a:latin typeface="Arial" pitchFamily="34" charset="0"/>
                <a:ea typeface="+mn-ea"/>
                <a:cs typeface="+mn-cs"/>
              </a:defRPr>
            </a:lvl1pPr>
          </a:lstStyle>
          <a:p>
            <a:r>
              <a:rPr lang="en-US" dirty="0" smtClean="0"/>
              <a:t>Click icon to add picture</a:t>
            </a:r>
            <a:endParaRPr lang="en-US" dirty="0"/>
          </a:p>
        </p:txBody>
      </p:sp>
      <p:sp>
        <p:nvSpPr>
          <p:cNvPr id="14" name="Title Placeholder 1"/>
          <p:cNvSpPr>
            <a:spLocks noGrp="1"/>
          </p:cNvSpPr>
          <p:nvPr>
            <p:ph type="title"/>
          </p:nvPr>
        </p:nvSpPr>
        <p:spPr>
          <a:xfrm>
            <a:off x="447675" y="185739"/>
            <a:ext cx="8239125" cy="920750"/>
          </a:xfrm>
          <a:prstGeom prst="rect">
            <a:avLst/>
          </a:prstGeom>
        </p:spPr>
        <p:txBody>
          <a:bodyPr vert="horz" lIns="0" tIns="0" rIns="0" bIns="0" rtlCol="0" anchor="ctr" anchorCtr="0">
            <a:normAutofit/>
          </a:bodyPr>
          <a:lstStyle/>
          <a:p>
            <a:r>
              <a:rPr lang="en-US" noProof="0" smtClean="0"/>
              <a:t>Click to edit Master title style</a:t>
            </a:r>
            <a:endParaRPr lang="en-US" noProof="0" dirty="0"/>
          </a:p>
        </p:txBody>
      </p:sp>
      <p:sp>
        <p:nvSpPr>
          <p:cNvPr id="15" name="Content Placeholder 20"/>
          <p:cNvSpPr>
            <a:spLocks noGrp="1"/>
          </p:cNvSpPr>
          <p:nvPr>
            <p:ph sz="quarter" idx="17" hasCustomPrompt="1"/>
          </p:nvPr>
        </p:nvSpPr>
        <p:spPr>
          <a:xfrm>
            <a:off x="447675" y="4614043"/>
            <a:ext cx="2582128" cy="1549618"/>
          </a:xfrm>
          <a:prstGeom prst="rect">
            <a:avLst/>
          </a:prstGeom>
        </p:spPr>
        <p:txBody>
          <a:bodyPr lIns="0" tIns="0" rIns="0" bIns="0">
            <a:normAutofit/>
          </a:bodyPr>
          <a:lstStyle>
            <a:lvl1pPr marL="0" indent="0">
              <a:spcBef>
                <a:spcPts val="500"/>
              </a:spcBef>
              <a:buClr>
                <a:schemeClr val="accent1"/>
              </a:buClr>
              <a:buSzPct val="110000"/>
              <a:buFont typeface="Arial" pitchFamily="34" charset="0"/>
              <a:buNone/>
              <a:defRPr sz="1600">
                <a:solidFill>
                  <a:schemeClr val="tx1"/>
                </a:solidFill>
                <a:latin typeface="Arial" pitchFamily="34" charset="0"/>
              </a:defRPr>
            </a:lvl1pPr>
            <a:lvl2pPr marL="263525" indent="-263525">
              <a:spcBef>
                <a:spcPts val="500"/>
              </a:spcBef>
              <a:buClr>
                <a:schemeClr val="accent1"/>
              </a:buClr>
              <a:buSzPct val="110000"/>
              <a:buFont typeface="Arial" pitchFamily="34" charset="0"/>
              <a:buChar char="•"/>
              <a:defRPr sz="1600" baseline="0">
                <a:solidFill>
                  <a:schemeClr val="tx1"/>
                </a:solidFill>
                <a:latin typeface="Arial" pitchFamily="34" charset="0"/>
              </a:defRPr>
            </a:lvl2pPr>
            <a:lvl3pPr marL="536575" indent="-273050">
              <a:spcBef>
                <a:spcPts val="500"/>
              </a:spcBef>
              <a:buClr>
                <a:schemeClr val="accent1"/>
              </a:buClr>
              <a:buSzPct val="110000"/>
              <a:buFont typeface="Arial" pitchFamily="34" charset="0"/>
              <a:buChar char="•"/>
              <a:defRPr sz="1400">
                <a:solidFill>
                  <a:schemeClr val="tx1"/>
                </a:solidFill>
                <a:latin typeface="Arial" pitchFamily="34" charset="0"/>
              </a:defRPr>
            </a:lvl3pPr>
            <a:lvl4pPr marL="811213" indent="-274638">
              <a:spcBef>
                <a:spcPts val="500"/>
              </a:spcBef>
              <a:buClr>
                <a:schemeClr val="accent1"/>
              </a:buClr>
              <a:buSzPct val="110000"/>
              <a:buFont typeface="Arial" pitchFamily="34" charset="0"/>
              <a:buChar char="•"/>
              <a:defRPr sz="1200">
                <a:solidFill>
                  <a:schemeClr val="tx1"/>
                </a:solidFill>
                <a:latin typeface="Arial" pitchFamily="34" charset="0"/>
              </a:defRPr>
            </a:lvl4pPr>
            <a:lvl5pPr marL="1074738" indent="-263525">
              <a:spcBef>
                <a:spcPts val="500"/>
              </a:spcBef>
              <a:buClr>
                <a:schemeClr val="accent1"/>
              </a:buClr>
              <a:buSzPct val="110000"/>
              <a:buFont typeface="Arial" pitchFamily="34" charset="0"/>
              <a:buChar char="•"/>
              <a:defRPr sz="1100">
                <a:solidFill>
                  <a:schemeClr val="tx1"/>
                </a:solidFill>
                <a:latin typeface="Arial" pitchFamily="34" charset="0"/>
              </a:defRPr>
            </a:lvl5pPr>
            <a:lvl6pPr marL="1136650" indent="-215900">
              <a:spcBef>
                <a:spcPts val="500"/>
              </a:spcBef>
              <a:buClr>
                <a:schemeClr val="tx1">
                  <a:lumMod val="60000"/>
                  <a:lumOff val="40000"/>
                </a:schemeClr>
              </a:buClr>
              <a:buFont typeface="Verdana" pitchFamily="34" charset="0"/>
              <a:buChar char="•"/>
              <a:defRPr sz="1400" baseline="0">
                <a:solidFill>
                  <a:schemeClr val="tx1"/>
                </a:solidFill>
              </a:defRPr>
            </a:lvl6pPr>
            <a:lvl7pPr marL="1343025" indent="-228600">
              <a:spcBef>
                <a:spcPts val="500"/>
              </a:spcBef>
              <a:buClr>
                <a:schemeClr val="tx1">
                  <a:lumMod val="60000"/>
                  <a:lumOff val="40000"/>
                </a:schemeClr>
              </a:buClr>
              <a:buFont typeface="Verdana" pitchFamily="34" charset="0"/>
              <a:buChar char="•"/>
              <a:defRPr sz="1400" baseline="0">
                <a:solidFill>
                  <a:schemeClr val="tx1"/>
                </a:solidFill>
              </a:defRPr>
            </a:lvl7pPr>
          </a:lstStyle>
          <a:p>
            <a:pPr lvl="0"/>
            <a:r>
              <a:rPr lang="en-US" smtClean="0"/>
              <a:t>Click to edit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6" name="Content Placeholder 20"/>
          <p:cNvSpPr>
            <a:spLocks noGrp="1"/>
          </p:cNvSpPr>
          <p:nvPr>
            <p:ph sz="quarter" idx="22" hasCustomPrompt="1"/>
          </p:nvPr>
        </p:nvSpPr>
        <p:spPr>
          <a:xfrm>
            <a:off x="3233168" y="4614042"/>
            <a:ext cx="2621722" cy="1549618"/>
          </a:xfrm>
          <a:prstGeom prst="rect">
            <a:avLst/>
          </a:prstGeom>
        </p:spPr>
        <p:txBody>
          <a:bodyPr lIns="0" tIns="0" rIns="0" bIns="0">
            <a:normAutofit/>
          </a:bodyPr>
          <a:lstStyle>
            <a:lvl1pPr marL="0" indent="0">
              <a:spcBef>
                <a:spcPts val="500"/>
              </a:spcBef>
              <a:buClr>
                <a:schemeClr val="accent1"/>
              </a:buClr>
              <a:buSzPct val="110000"/>
              <a:buFont typeface="Arial" pitchFamily="34" charset="0"/>
              <a:buNone/>
              <a:defRPr sz="1600">
                <a:solidFill>
                  <a:schemeClr val="tx1"/>
                </a:solidFill>
                <a:latin typeface="Arial" pitchFamily="34" charset="0"/>
              </a:defRPr>
            </a:lvl1pPr>
            <a:lvl2pPr marL="263525" indent="-263525">
              <a:spcBef>
                <a:spcPts val="500"/>
              </a:spcBef>
              <a:buClr>
                <a:schemeClr val="accent1"/>
              </a:buClr>
              <a:buSzPct val="110000"/>
              <a:buFont typeface="Arial" pitchFamily="34" charset="0"/>
              <a:buChar char="•"/>
              <a:defRPr sz="1600" baseline="0">
                <a:solidFill>
                  <a:schemeClr val="tx1"/>
                </a:solidFill>
                <a:latin typeface="Arial" pitchFamily="34" charset="0"/>
              </a:defRPr>
            </a:lvl2pPr>
            <a:lvl3pPr marL="536575" indent="-273050">
              <a:spcBef>
                <a:spcPts val="500"/>
              </a:spcBef>
              <a:buClr>
                <a:schemeClr val="accent1"/>
              </a:buClr>
              <a:buSzPct val="110000"/>
              <a:buFont typeface="Arial" pitchFamily="34" charset="0"/>
              <a:buChar char="•"/>
              <a:defRPr sz="1400">
                <a:solidFill>
                  <a:schemeClr val="tx1"/>
                </a:solidFill>
                <a:latin typeface="Arial" pitchFamily="34" charset="0"/>
              </a:defRPr>
            </a:lvl3pPr>
            <a:lvl4pPr marL="811213" indent="-274638">
              <a:spcBef>
                <a:spcPts val="500"/>
              </a:spcBef>
              <a:buClr>
                <a:schemeClr val="accent1"/>
              </a:buClr>
              <a:buSzPct val="110000"/>
              <a:buFont typeface="Arial" pitchFamily="34" charset="0"/>
              <a:buChar char="•"/>
              <a:defRPr sz="1200">
                <a:solidFill>
                  <a:schemeClr val="tx1"/>
                </a:solidFill>
                <a:latin typeface="Arial" pitchFamily="34" charset="0"/>
              </a:defRPr>
            </a:lvl4pPr>
            <a:lvl5pPr marL="1074738" indent="-263525">
              <a:spcBef>
                <a:spcPts val="500"/>
              </a:spcBef>
              <a:buClr>
                <a:schemeClr val="accent1"/>
              </a:buClr>
              <a:buSzPct val="110000"/>
              <a:buFont typeface="Arial" pitchFamily="34" charset="0"/>
              <a:buChar char="•"/>
              <a:defRPr sz="1100">
                <a:solidFill>
                  <a:schemeClr val="tx1"/>
                </a:solidFill>
                <a:latin typeface="Arial" pitchFamily="34" charset="0"/>
              </a:defRPr>
            </a:lvl5pPr>
            <a:lvl6pPr marL="1136650" indent="-215900">
              <a:spcBef>
                <a:spcPts val="500"/>
              </a:spcBef>
              <a:buClr>
                <a:schemeClr val="tx1">
                  <a:lumMod val="60000"/>
                  <a:lumOff val="40000"/>
                </a:schemeClr>
              </a:buClr>
              <a:buFont typeface="Verdana" pitchFamily="34" charset="0"/>
              <a:buChar char="•"/>
              <a:defRPr sz="1400" baseline="0">
                <a:solidFill>
                  <a:schemeClr val="tx1"/>
                </a:solidFill>
              </a:defRPr>
            </a:lvl6pPr>
            <a:lvl7pPr marL="1343025" indent="-228600">
              <a:spcBef>
                <a:spcPts val="500"/>
              </a:spcBef>
              <a:buClr>
                <a:schemeClr val="tx1">
                  <a:lumMod val="60000"/>
                  <a:lumOff val="40000"/>
                </a:schemeClr>
              </a:buClr>
              <a:buFont typeface="Verdana" pitchFamily="34" charset="0"/>
              <a:buChar char="•"/>
              <a:defRPr sz="1400" baseline="0">
                <a:solidFill>
                  <a:schemeClr val="tx1"/>
                </a:solidFill>
              </a:defRPr>
            </a:lvl7pPr>
          </a:lstStyle>
          <a:p>
            <a:pPr lvl="0"/>
            <a:r>
              <a:rPr lang="en-US" smtClean="0"/>
              <a:t>Click to edit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Content Placeholder 20"/>
          <p:cNvSpPr>
            <a:spLocks noGrp="1"/>
          </p:cNvSpPr>
          <p:nvPr>
            <p:ph sz="quarter" idx="23" hasCustomPrompt="1"/>
          </p:nvPr>
        </p:nvSpPr>
        <p:spPr>
          <a:xfrm>
            <a:off x="6066430" y="4614042"/>
            <a:ext cx="2633070" cy="1549618"/>
          </a:xfrm>
          <a:prstGeom prst="rect">
            <a:avLst/>
          </a:prstGeom>
        </p:spPr>
        <p:txBody>
          <a:bodyPr lIns="0" tIns="0" rIns="0" bIns="0">
            <a:normAutofit/>
          </a:bodyPr>
          <a:lstStyle>
            <a:lvl1pPr marL="0" indent="0">
              <a:spcBef>
                <a:spcPts val="500"/>
              </a:spcBef>
              <a:buClr>
                <a:schemeClr val="accent1"/>
              </a:buClr>
              <a:buSzPct val="110000"/>
              <a:buFont typeface="Arial" pitchFamily="34" charset="0"/>
              <a:buNone/>
              <a:defRPr sz="1600">
                <a:solidFill>
                  <a:schemeClr val="tx1"/>
                </a:solidFill>
                <a:latin typeface="Arial" pitchFamily="34" charset="0"/>
              </a:defRPr>
            </a:lvl1pPr>
            <a:lvl2pPr marL="263525" indent="-263525">
              <a:spcBef>
                <a:spcPts val="500"/>
              </a:spcBef>
              <a:buClr>
                <a:schemeClr val="accent1"/>
              </a:buClr>
              <a:buSzPct val="110000"/>
              <a:buFont typeface="Arial" pitchFamily="34" charset="0"/>
              <a:buChar char="•"/>
              <a:defRPr sz="1600" baseline="0">
                <a:solidFill>
                  <a:schemeClr val="tx1"/>
                </a:solidFill>
                <a:latin typeface="Arial" pitchFamily="34" charset="0"/>
              </a:defRPr>
            </a:lvl2pPr>
            <a:lvl3pPr marL="536575" indent="-273050">
              <a:spcBef>
                <a:spcPts val="500"/>
              </a:spcBef>
              <a:buClr>
                <a:schemeClr val="accent1"/>
              </a:buClr>
              <a:buSzPct val="110000"/>
              <a:buFont typeface="Arial" pitchFamily="34" charset="0"/>
              <a:buChar char="•"/>
              <a:defRPr sz="1400">
                <a:solidFill>
                  <a:schemeClr val="tx1"/>
                </a:solidFill>
                <a:latin typeface="Arial" pitchFamily="34" charset="0"/>
              </a:defRPr>
            </a:lvl3pPr>
            <a:lvl4pPr marL="811213" indent="-274638">
              <a:spcBef>
                <a:spcPts val="500"/>
              </a:spcBef>
              <a:buClr>
                <a:schemeClr val="accent1"/>
              </a:buClr>
              <a:buSzPct val="110000"/>
              <a:buFont typeface="Arial" pitchFamily="34" charset="0"/>
              <a:buChar char="•"/>
              <a:defRPr sz="1200">
                <a:solidFill>
                  <a:schemeClr val="tx1"/>
                </a:solidFill>
                <a:latin typeface="Arial" pitchFamily="34" charset="0"/>
              </a:defRPr>
            </a:lvl4pPr>
            <a:lvl5pPr marL="1074738" indent="-263525">
              <a:spcBef>
                <a:spcPts val="500"/>
              </a:spcBef>
              <a:buClr>
                <a:schemeClr val="accent1"/>
              </a:buClr>
              <a:buSzPct val="110000"/>
              <a:buFont typeface="Arial" pitchFamily="34" charset="0"/>
              <a:buChar char="•"/>
              <a:defRPr sz="1100">
                <a:solidFill>
                  <a:schemeClr val="tx1"/>
                </a:solidFill>
                <a:latin typeface="Arial" pitchFamily="34" charset="0"/>
              </a:defRPr>
            </a:lvl5pPr>
            <a:lvl6pPr marL="1136650" indent="-215900">
              <a:spcBef>
                <a:spcPts val="500"/>
              </a:spcBef>
              <a:buClr>
                <a:schemeClr val="tx1">
                  <a:lumMod val="60000"/>
                  <a:lumOff val="40000"/>
                </a:schemeClr>
              </a:buClr>
              <a:buFont typeface="Verdana" pitchFamily="34" charset="0"/>
              <a:buChar char="•"/>
              <a:defRPr sz="1400" baseline="0">
                <a:solidFill>
                  <a:schemeClr val="tx1"/>
                </a:solidFill>
              </a:defRPr>
            </a:lvl6pPr>
            <a:lvl7pPr marL="1343025" indent="-228600">
              <a:spcBef>
                <a:spcPts val="500"/>
              </a:spcBef>
              <a:buClr>
                <a:schemeClr val="tx1">
                  <a:lumMod val="60000"/>
                  <a:lumOff val="40000"/>
                </a:schemeClr>
              </a:buClr>
              <a:buFont typeface="Verdana" pitchFamily="34" charset="0"/>
              <a:buChar char="•"/>
              <a:defRPr sz="1400" baseline="0">
                <a:solidFill>
                  <a:schemeClr val="tx1"/>
                </a:solidFill>
              </a:defRPr>
            </a:lvl7pPr>
          </a:lstStyle>
          <a:p>
            <a:pPr lvl="0"/>
            <a:r>
              <a:rPr lang="en-US" smtClean="0"/>
              <a:t>Click to edit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grpSp>
        <p:nvGrpSpPr>
          <p:cNvPr id="25" name="Group 24"/>
          <p:cNvGrpSpPr/>
          <p:nvPr userDrawn="1"/>
        </p:nvGrpSpPr>
        <p:grpSpPr bwMode="gray">
          <a:xfrm>
            <a:off x="7975371" y="6325019"/>
            <a:ext cx="715649" cy="333534"/>
            <a:chOff x="7527713" y="5505450"/>
            <a:chExt cx="1163308" cy="542169"/>
          </a:xfrm>
        </p:grpSpPr>
        <p:sp>
          <p:nvSpPr>
            <p:cNvPr id="26" name="Freeform 5"/>
            <p:cNvSpPr>
              <a:spLocks/>
            </p:cNvSpPr>
            <p:nvPr/>
          </p:nvSpPr>
          <p:spPr bwMode="gray">
            <a:xfrm>
              <a:off x="7527713" y="5505450"/>
              <a:ext cx="453860" cy="542169"/>
            </a:xfrm>
            <a:custGeom>
              <a:avLst/>
              <a:gdLst/>
              <a:ahLst/>
              <a:cxnLst>
                <a:cxn ang="0">
                  <a:pos x="287" y="104"/>
                </a:cxn>
                <a:cxn ang="0">
                  <a:pos x="117" y="269"/>
                </a:cxn>
                <a:cxn ang="0">
                  <a:pos x="288" y="435"/>
                </a:cxn>
                <a:cxn ang="0">
                  <a:pos x="451" y="366"/>
                </a:cxn>
                <a:cxn ang="0">
                  <a:pos x="451" y="490"/>
                </a:cxn>
                <a:cxn ang="0">
                  <a:pos x="280" y="539"/>
                </a:cxn>
                <a:cxn ang="0">
                  <a:pos x="0" y="269"/>
                </a:cxn>
                <a:cxn ang="0">
                  <a:pos x="281" y="0"/>
                </a:cxn>
                <a:cxn ang="0">
                  <a:pos x="452" y="40"/>
                </a:cxn>
                <a:cxn ang="0">
                  <a:pos x="452" y="162"/>
                </a:cxn>
                <a:cxn ang="0">
                  <a:pos x="287" y="104"/>
                </a:cxn>
              </a:cxnLst>
              <a:rect l="0" t="0" r="r" b="b"/>
              <a:pathLst>
                <a:path w="452" h="539">
                  <a:moveTo>
                    <a:pt x="287" y="104"/>
                  </a:moveTo>
                  <a:cubicBezTo>
                    <a:pt x="182" y="104"/>
                    <a:pt x="117" y="186"/>
                    <a:pt x="117" y="269"/>
                  </a:cubicBezTo>
                  <a:cubicBezTo>
                    <a:pt x="117" y="369"/>
                    <a:pt x="199" y="435"/>
                    <a:pt x="288" y="435"/>
                  </a:cubicBezTo>
                  <a:cubicBezTo>
                    <a:pt x="347" y="435"/>
                    <a:pt x="404" y="409"/>
                    <a:pt x="451" y="366"/>
                  </a:cubicBezTo>
                  <a:cubicBezTo>
                    <a:pt x="451" y="490"/>
                    <a:pt x="451" y="490"/>
                    <a:pt x="451" y="490"/>
                  </a:cubicBezTo>
                  <a:cubicBezTo>
                    <a:pt x="401" y="520"/>
                    <a:pt x="333" y="539"/>
                    <a:pt x="280" y="539"/>
                  </a:cubicBezTo>
                  <a:cubicBezTo>
                    <a:pt x="127" y="539"/>
                    <a:pt x="0" y="415"/>
                    <a:pt x="0" y="269"/>
                  </a:cubicBezTo>
                  <a:cubicBezTo>
                    <a:pt x="0" y="115"/>
                    <a:pt x="128" y="0"/>
                    <a:pt x="281" y="0"/>
                  </a:cubicBezTo>
                  <a:cubicBezTo>
                    <a:pt x="339" y="0"/>
                    <a:pt x="408" y="18"/>
                    <a:pt x="452" y="40"/>
                  </a:cubicBezTo>
                  <a:cubicBezTo>
                    <a:pt x="452" y="162"/>
                    <a:pt x="452" y="162"/>
                    <a:pt x="452" y="162"/>
                  </a:cubicBezTo>
                  <a:cubicBezTo>
                    <a:pt x="396" y="125"/>
                    <a:pt x="339" y="104"/>
                    <a:pt x="287" y="104"/>
                  </a:cubicBezTo>
                  <a:close/>
                </a:path>
              </a:pathLst>
            </a:custGeom>
            <a:solidFill>
              <a:srgbClr val="E31837"/>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27" name="Freeform 6"/>
            <p:cNvSpPr>
              <a:spLocks/>
            </p:cNvSpPr>
            <p:nvPr/>
          </p:nvSpPr>
          <p:spPr bwMode="gray">
            <a:xfrm>
              <a:off x="8022755" y="5505450"/>
              <a:ext cx="470417" cy="542169"/>
            </a:xfrm>
            <a:custGeom>
              <a:avLst/>
              <a:gdLst/>
              <a:ahLst/>
              <a:cxnLst>
                <a:cxn ang="0">
                  <a:pos x="282" y="539"/>
                </a:cxn>
                <a:cxn ang="0">
                  <a:pos x="0" y="269"/>
                </a:cxn>
                <a:cxn ang="0">
                  <a:pos x="289" y="0"/>
                </a:cxn>
                <a:cxn ang="0">
                  <a:pos x="465" y="36"/>
                </a:cxn>
                <a:cxn ang="0">
                  <a:pos x="465" y="157"/>
                </a:cxn>
                <a:cxn ang="0">
                  <a:pos x="292" y="104"/>
                </a:cxn>
                <a:cxn ang="0">
                  <a:pos x="118" y="269"/>
                </a:cxn>
                <a:cxn ang="0">
                  <a:pos x="293" y="438"/>
                </a:cxn>
                <a:cxn ang="0">
                  <a:pos x="357" y="427"/>
                </a:cxn>
                <a:cxn ang="0">
                  <a:pos x="357" y="330"/>
                </a:cxn>
                <a:cxn ang="0">
                  <a:pos x="271" y="330"/>
                </a:cxn>
                <a:cxn ang="0">
                  <a:pos x="271" y="228"/>
                </a:cxn>
                <a:cxn ang="0">
                  <a:pos x="468" y="228"/>
                </a:cxn>
                <a:cxn ang="0">
                  <a:pos x="468" y="500"/>
                </a:cxn>
                <a:cxn ang="0">
                  <a:pos x="282" y="539"/>
                </a:cxn>
              </a:cxnLst>
              <a:rect l="0" t="0" r="r" b="b"/>
              <a:pathLst>
                <a:path w="468" h="539">
                  <a:moveTo>
                    <a:pt x="282" y="539"/>
                  </a:moveTo>
                  <a:cubicBezTo>
                    <a:pt x="129" y="539"/>
                    <a:pt x="0" y="419"/>
                    <a:pt x="0" y="269"/>
                  </a:cubicBezTo>
                  <a:cubicBezTo>
                    <a:pt x="0" y="118"/>
                    <a:pt x="128" y="0"/>
                    <a:pt x="289" y="0"/>
                  </a:cubicBezTo>
                  <a:cubicBezTo>
                    <a:pt x="348" y="0"/>
                    <a:pt x="420" y="15"/>
                    <a:pt x="465" y="36"/>
                  </a:cubicBezTo>
                  <a:cubicBezTo>
                    <a:pt x="465" y="157"/>
                    <a:pt x="465" y="157"/>
                    <a:pt x="465" y="157"/>
                  </a:cubicBezTo>
                  <a:cubicBezTo>
                    <a:pt x="414" y="128"/>
                    <a:pt x="348" y="104"/>
                    <a:pt x="292" y="104"/>
                  </a:cubicBezTo>
                  <a:cubicBezTo>
                    <a:pt x="186" y="104"/>
                    <a:pt x="118" y="186"/>
                    <a:pt x="118" y="269"/>
                  </a:cubicBezTo>
                  <a:cubicBezTo>
                    <a:pt x="118" y="367"/>
                    <a:pt x="198" y="438"/>
                    <a:pt x="293" y="438"/>
                  </a:cubicBezTo>
                  <a:cubicBezTo>
                    <a:pt x="313" y="438"/>
                    <a:pt x="332" y="436"/>
                    <a:pt x="357" y="427"/>
                  </a:cubicBezTo>
                  <a:cubicBezTo>
                    <a:pt x="357" y="330"/>
                    <a:pt x="357" y="330"/>
                    <a:pt x="357" y="330"/>
                  </a:cubicBezTo>
                  <a:cubicBezTo>
                    <a:pt x="271" y="330"/>
                    <a:pt x="271" y="330"/>
                    <a:pt x="271" y="330"/>
                  </a:cubicBezTo>
                  <a:cubicBezTo>
                    <a:pt x="271" y="228"/>
                    <a:pt x="271" y="228"/>
                    <a:pt x="271" y="228"/>
                  </a:cubicBezTo>
                  <a:cubicBezTo>
                    <a:pt x="468" y="228"/>
                    <a:pt x="468" y="228"/>
                    <a:pt x="468" y="228"/>
                  </a:cubicBezTo>
                  <a:cubicBezTo>
                    <a:pt x="468" y="500"/>
                    <a:pt x="468" y="500"/>
                    <a:pt x="468" y="500"/>
                  </a:cubicBezTo>
                  <a:cubicBezTo>
                    <a:pt x="412" y="526"/>
                    <a:pt x="348" y="539"/>
                    <a:pt x="282" y="539"/>
                  </a:cubicBezTo>
                  <a:close/>
                </a:path>
              </a:pathLst>
            </a:custGeom>
            <a:solidFill>
              <a:srgbClr val="E31837"/>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28" name="Rectangle 7"/>
            <p:cNvSpPr>
              <a:spLocks noChangeArrowheads="1"/>
            </p:cNvSpPr>
            <p:nvPr/>
          </p:nvSpPr>
          <p:spPr bwMode="gray">
            <a:xfrm>
              <a:off x="8579360" y="5516489"/>
              <a:ext cx="111661" cy="520092"/>
            </a:xfrm>
            <a:prstGeom prst="rect">
              <a:avLst/>
            </a:prstGeom>
            <a:solidFill>
              <a:srgbClr val="E31837"/>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gr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arge Image">
    <p:spTree>
      <p:nvGrpSpPr>
        <p:cNvPr id="1" name=""/>
        <p:cNvGrpSpPr/>
        <p:nvPr/>
      </p:nvGrpSpPr>
      <p:grpSpPr>
        <a:xfrm>
          <a:off x="0" y="0"/>
          <a:ext cx="0" cy="0"/>
          <a:chOff x="0" y="0"/>
          <a:chExt cx="0" cy="0"/>
        </a:xfrm>
      </p:grpSpPr>
      <p:pic>
        <p:nvPicPr>
          <p:cNvPr id="14" name="Image 13" descr="footer-Beet.jpg"/>
          <p:cNvPicPr>
            <a:picLocks noChangeAspect="1"/>
          </p:cNvPicPr>
          <p:nvPr userDrawn="1"/>
        </p:nvPicPr>
        <p:blipFill>
          <a:blip r:embed="rId2" cstate="print"/>
          <a:stretch>
            <a:fillRect/>
          </a:stretch>
        </p:blipFill>
        <p:spPr>
          <a:xfrm>
            <a:off x="0" y="5529263"/>
            <a:ext cx="9144000" cy="1328737"/>
          </a:xfrm>
          <a:prstGeom prst="rect">
            <a:avLst/>
          </a:prstGeom>
        </p:spPr>
      </p:pic>
      <p:sp>
        <p:nvSpPr>
          <p:cNvPr id="13" name="Slide Number Placeholder 5"/>
          <p:cNvSpPr>
            <a:spLocks noGrp="1"/>
          </p:cNvSpPr>
          <p:nvPr>
            <p:ph type="sldNum" sz="quarter" idx="12"/>
          </p:nvPr>
        </p:nvSpPr>
        <p:spPr>
          <a:xfrm>
            <a:off x="4182771" y="6516090"/>
            <a:ext cx="778457" cy="241200"/>
          </a:xfrm>
          <a:prstGeom prst="rect">
            <a:avLst/>
          </a:prstGeom>
        </p:spPr>
        <p:txBody>
          <a:bodyPr wrap="none" lIns="0" tIns="0" rIns="0" bIns="0" anchor="t" anchorCtr="0">
            <a:noAutofit/>
          </a:bodyPr>
          <a:lstStyle>
            <a:lvl1pPr algn="ctr">
              <a:defRPr lang="en-GB" sz="1100" kern="1200" noProof="0" dirty="0" smtClean="0">
                <a:solidFill>
                  <a:srgbClr val="666666"/>
                </a:solidFill>
                <a:latin typeface="Arial" pitchFamily="34" charset="0"/>
                <a:ea typeface="+mn-ea"/>
                <a:cs typeface="Arial" pitchFamily="34" charset="0"/>
              </a:defRPr>
            </a:lvl1pPr>
          </a:lstStyle>
          <a:p>
            <a:fld id="{525A3C56-E491-49B2-93F3-63532DF516BC}" type="slidenum">
              <a:rPr lang="en-US" smtClean="0"/>
              <a:pPr/>
              <a:t>‹#›</a:t>
            </a:fld>
            <a:endParaRPr lang="en-US" dirty="0"/>
          </a:p>
        </p:txBody>
      </p:sp>
      <p:sp>
        <p:nvSpPr>
          <p:cNvPr id="21" name="Picture Placeholder 20"/>
          <p:cNvSpPr>
            <a:spLocks noGrp="1"/>
          </p:cNvSpPr>
          <p:nvPr>
            <p:ph type="pic" sz="quarter" idx="14"/>
          </p:nvPr>
        </p:nvSpPr>
        <p:spPr>
          <a:xfrm>
            <a:off x="447675" y="1325563"/>
            <a:ext cx="8251825" cy="3460759"/>
          </a:xfrm>
          <a:prstGeom prst="rect">
            <a:avLst/>
          </a:prstGeom>
        </p:spPr>
        <p:txBody>
          <a:bodyPr lIns="0" tIns="0" rIns="0" bIns="0">
            <a:normAutofit/>
          </a:bodyPr>
          <a:lstStyle>
            <a:lvl1pPr>
              <a:buNone/>
              <a:defRPr lang="en-GB" sz="1800" kern="1200" baseline="0" noProof="0" dirty="0" smtClean="0">
                <a:solidFill>
                  <a:schemeClr val="tx1"/>
                </a:solidFill>
                <a:latin typeface="Arial" pitchFamily="34" charset="0"/>
                <a:ea typeface="+mn-ea"/>
                <a:cs typeface="+mn-cs"/>
              </a:defRPr>
            </a:lvl1pPr>
          </a:lstStyle>
          <a:p>
            <a:r>
              <a:rPr lang="en-US" dirty="0" smtClean="0"/>
              <a:t>Click icon to add picture</a:t>
            </a:r>
            <a:endParaRPr lang="en-US" dirty="0"/>
          </a:p>
        </p:txBody>
      </p:sp>
      <p:sp>
        <p:nvSpPr>
          <p:cNvPr id="10" name="Title Placeholder 1"/>
          <p:cNvSpPr>
            <a:spLocks noGrp="1"/>
          </p:cNvSpPr>
          <p:nvPr>
            <p:ph type="title"/>
          </p:nvPr>
        </p:nvSpPr>
        <p:spPr>
          <a:xfrm>
            <a:off x="447675" y="185739"/>
            <a:ext cx="8239125" cy="920750"/>
          </a:xfrm>
          <a:prstGeom prst="rect">
            <a:avLst/>
          </a:prstGeom>
        </p:spPr>
        <p:txBody>
          <a:bodyPr vert="horz" lIns="0" tIns="0" rIns="0" bIns="0" rtlCol="0" anchor="ctr" anchorCtr="0">
            <a:normAutofit/>
          </a:bodyPr>
          <a:lstStyle/>
          <a:p>
            <a:r>
              <a:rPr lang="en-US" noProof="0" smtClean="0"/>
              <a:t>Click to edit Master title style</a:t>
            </a:r>
            <a:endParaRPr lang="en-US" noProof="0" dirty="0"/>
          </a:p>
        </p:txBody>
      </p:sp>
      <p:sp>
        <p:nvSpPr>
          <p:cNvPr id="11" name="Content Placeholder 20"/>
          <p:cNvSpPr>
            <a:spLocks noGrp="1"/>
          </p:cNvSpPr>
          <p:nvPr>
            <p:ph sz="quarter" idx="17" hasCustomPrompt="1"/>
          </p:nvPr>
        </p:nvSpPr>
        <p:spPr>
          <a:xfrm>
            <a:off x="447674" y="5016525"/>
            <a:ext cx="8251825" cy="1136625"/>
          </a:xfrm>
          <a:prstGeom prst="rect">
            <a:avLst/>
          </a:prstGeom>
        </p:spPr>
        <p:txBody>
          <a:bodyPr lIns="0" tIns="0" rIns="0" bIns="0">
            <a:normAutofit/>
          </a:bodyPr>
          <a:lstStyle>
            <a:lvl1pPr marL="0" indent="0">
              <a:spcBef>
                <a:spcPts val="500"/>
              </a:spcBef>
              <a:buClr>
                <a:schemeClr val="accent1"/>
              </a:buClr>
              <a:buSzPct val="110000"/>
              <a:buFont typeface="Arial" pitchFamily="34" charset="0"/>
              <a:buNone/>
              <a:defRPr sz="1600">
                <a:solidFill>
                  <a:schemeClr val="tx1"/>
                </a:solidFill>
                <a:latin typeface="Arial" pitchFamily="34" charset="0"/>
              </a:defRPr>
            </a:lvl1pPr>
            <a:lvl2pPr marL="263525" indent="-263525">
              <a:spcBef>
                <a:spcPts val="500"/>
              </a:spcBef>
              <a:buClr>
                <a:schemeClr val="accent1"/>
              </a:buClr>
              <a:buSzPct val="110000"/>
              <a:buFont typeface="Arial" pitchFamily="34" charset="0"/>
              <a:buChar char="•"/>
              <a:defRPr sz="1600" baseline="0">
                <a:solidFill>
                  <a:schemeClr val="tx1"/>
                </a:solidFill>
                <a:latin typeface="Arial" pitchFamily="34" charset="0"/>
              </a:defRPr>
            </a:lvl2pPr>
            <a:lvl3pPr marL="536575" indent="-273050">
              <a:spcBef>
                <a:spcPts val="500"/>
              </a:spcBef>
              <a:buClr>
                <a:schemeClr val="accent1"/>
              </a:buClr>
              <a:buSzPct val="110000"/>
              <a:buFont typeface="Arial" pitchFamily="34" charset="0"/>
              <a:buChar char="•"/>
              <a:defRPr sz="1400">
                <a:solidFill>
                  <a:schemeClr val="tx1"/>
                </a:solidFill>
                <a:latin typeface="Arial" pitchFamily="34" charset="0"/>
              </a:defRPr>
            </a:lvl3pPr>
            <a:lvl4pPr marL="811213" indent="-274638">
              <a:spcBef>
                <a:spcPts val="500"/>
              </a:spcBef>
              <a:buClr>
                <a:schemeClr val="accent1"/>
              </a:buClr>
              <a:buSzPct val="110000"/>
              <a:buFont typeface="Arial" pitchFamily="34" charset="0"/>
              <a:buChar char="•"/>
              <a:defRPr sz="1200">
                <a:solidFill>
                  <a:schemeClr val="tx1"/>
                </a:solidFill>
                <a:latin typeface="Arial" pitchFamily="34" charset="0"/>
              </a:defRPr>
            </a:lvl4pPr>
            <a:lvl5pPr marL="1074738" indent="-263525">
              <a:spcBef>
                <a:spcPts val="500"/>
              </a:spcBef>
              <a:buClr>
                <a:schemeClr val="accent1"/>
              </a:buClr>
              <a:buSzPct val="110000"/>
              <a:buFont typeface="Arial" pitchFamily="34" charset="0"/>
              <a:buChar char="•"/>
              <a:defRPr sz="1100">
                <a:solidFill>
                  <a:schemeClr val="tx1"/>
                </a:solidFill>
                <a:latin typeface="Arial" pitchFamily="34" charset="0"/>
              </a:defRPr>
            </a:lvl5pPr>
            <a:lvl6pPr marL="1136650" indent="-215900">
              <a:spcBef>
                <a:spcPts val="500"/>
              </a:spcBef>
              <a:buClr>
                <a:schemeClr val="tx1">
                  <a:lumMod val="60000"/>
                  <a:lumOff val="40000"/>
                </a:schemeClr>
              </a:buClr>
              <a:buFont typeface="Verdana" pitchFamily="34" charset="0"/>
              <a:buChar char="•"/>
              <a:defRPr sz="1400" baseline="0">
                <a:solidFill>
                  <a:schemeClr val="tx1"/>
                </a:solidFill>
              </a:defRPr>
            </a:lvl6pPr>
            <a:lvl7pPr marL="1343025" indent="-228600">
              <a:spcBef>
                <a:spcPts val="500"/>
              </a:spcBef>
              <a:buClr>
                <a:schemeClr val="tx1">
                  <a:lumMod val="60000"/>
                  <a:lumOff val="40000"/>
                </a:schemeClr>
              </a:buClr>
              <a:buFont typeface="Verdana" pitchFamily="34" charset="0"/>
              <a:buChar char="•"/>
              <a:defRPr sz="1400" baseline="0">
                <a:solidFill>
                  <a:schemeClr val="tx1"/>
                </a:solidFill>
              </a:defRPr>
            </a:lvl7pPr>
          </a:lstStyle>
          <a:p>
            <a:pPr lvl="0"/>
            <a:r>
              <a:rPr lang="en-US" smtClean="0"/>
              <a:t>Click to edit text styles</a:t>
            </a:r>
          </a:p>
          <a:p>
            <a:pPr lvl="1"/>
            <a:r>
              <a:rPr lang="en-US" smtClean="0"/>
              <a:t>Second level</a:t>
            </a:r>
          </a:p>
          <a:p>
            <a:pPr lvl="2"/>
            <a:r>
              <a:rPr lang="en-US" smtClean="0"/>
              <a:t>Third level</a:t>
            </a:r>
            <a:endParaRPr lang="en-US" dirty="0"/>
          </a:p>
        </p:txBody>
      </p:sp>
      <p:grpSp>
        <p:nvGrpSpPr>
          <p:cNvPr id="16" name="Group 15"/>
          <p:cNvGrpSpPr/>
          <p:nvPr userDrawn="1"/>
        </p:nvGrpSpPr>
        <p:grpSpPr bwMode="gray">
          <a:xfrm>
            <a:off x="7975371" y="6325019"/>
            <a:ext cx="715649" cy="333534"/>
            <a:chOff x="7527713" y="5505450"/>
            <a:chExt cx="1163308" cy="542169"/>
          </a:xfrm>
        </p:grpSpPr>
        <p:sp>
          <p:nvSpPr>
            <p:cNvPr id="17" name="Freeform 5"/>
            <p:cNvSpPr>
              <a:spLocks/>
            </p:cNvSpPr>
            <p:nvPr/>
          </p:nvSpPr>
          <p:spPr bwMode="gray">
            <a:xfrm>
              <a:off x="7527713" y="5505450"/>
              <a:ext cx="453860" cy="542169"/>
            </a:xfrm>
            <a:custGeom>
              <a:avLst/>
              <a:gdLst/>
              <a:ahLst/>
              <a:cxnLst>
                <a:cxn ang="0">
                  <a:pos x="287" y="104"/>
                </a:cxn>
                <a:cxn ang="0">
                  <a:pos x="117" y="269"/>
                </a:cxn>
                <a:cxn ang="0">
                  <a:pos x="288" y="435"/>
                </a:cxn>
                <a:cxn ang="0">
                  <a:pos x="451" y="366"/>
                </a:cxn>
                <a:cxn ang="0">
                  <a:pos x="451" y="490"/>
                </a:cxn>
                <a:cxn ang="0">
                  <a:pos x="280" y="539"/>
                </a:cxn>
                <a:cxn ang="0">
                  <a:pos x="0" y="269"/>
                </a:cxn>
                <a:cxn ang="0">
                  <a:pos x="281" y="0"/>
                </a:cxn>
                <a:cxn ang="0">
                  <a:pos x="452" y="40"/>
                </a:cxn>
                <a:cxn ang="0">
                  <a:pos x="452" y="162"/>
                </a:cxn>
                <a:cxn ang="0">
                  <a:pos x="287" y="104"/>
                </a:cxn>
              </a:cxnLst>
              <a:rect l="0" t="0" r="r" b="b"/>
              <a:pathLst>
                <a:path w="452" h="539">
                  <a:moveTo>
                    <a:pt x="287" y="104"/>
                  </a:moveTo>
                  <a:cubicBezTo>
                    <a:pt x="182" y="104"/>
                    <a:pt x="117" y="186"/>
                    <a:pt x="117" y="269"/>
                  </a:cubicBezTo>
                  <a:cubicBezTo>
                    <a:pt x="117" y="369"/>
                    <a:pt x="199" y="435"/>
                    <a:pt x="288" y="435"/>
                  </a:cubicBezTo>
                  <a:cubicBezTo>
                    <a:pt x="347" y="435"/>
                    <a:pt x="404" y="409"/>
                    <a:pt x="451" y="366"/>
                  </a:cubicBezTo>
                  <a:cubicBezTo>
                    <a:pt x="451" y="490"/>
                    <a:pt x="451" y="490"/>
                    <a:pt x="451" y="490"/>
                  </a:cubicBezTo>
                  <a:cubicBezTo>
                    <a:pt x="401" y="520"/>
                    <a:pt x="333" y="539"/>
                    <a:pt x="280" y="539"/>
                  </a:cubicBezTo>
                  <a:cubicBezTo>
                    <a:pt x="127" y="539"/>
                    <a:pt x="0" y="415"/>
                    <a:pt x="0" y="269"/>
                  </a:cubicBezTo>
                  <a:cubicBezTo>
                    <a:pt x="0" y="115"/>
                    <a:pt x="128" y="0"/>
                    <a:pt x="281" y="0"/>
                  </a:cubicBezTo>
                  <a:cubicBezTo>
                    <a:pt x="339" y="0"/>
                    <a:pt x="408" y="18"/>
                    <a:pt x="452" y="40"/>
                  </a:cubicBezTo>
                  <a:cubicBezTo>
                    <a:pt x="452" y="162"/>
                    <a:pt x="452" y="162"/>
                    <a:pt x="452" y="162"/>
                  </a:cubicBezTo>
                  <a:cubicBezTo>
                    <a:pt x="396" y="125"/>
                    <a:pt x="339" y="104"/>
                    <a:pt x="287" y="104"/>
                  </a:cubicBezTo>
                  <a:close/>
                </a:path>
              </a:pathLst>
            </a:custGeom>
            <a:solidFill>
              <a:srgbClr val="E31837"/>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18" name="Freeform 6"/>
            <p:cNvSpPr>
              <a:spLocks/>
            </p:cNvSpPr>
            <p:nvPr/>
          </p:nvSpPr>
          <p:spPr bwMode="gray">
            <a:xfrm>
              <a:off x="8022755" y="5505450"/>
              <a:ext cx="470417" cy="542169"/>
            </a:xfrm>
            <a:custGeom>
              <a:avLst/>
              <a:gdLst/>
              <a:ahLst/>
              <a:cxnLst>
                <a:cxn ang="0">
                  <a:pos x="282" y="539"/>
                </a:cxn>
                <a:cxn ang="0">
                  <a:pos x="0" y="269"/>
                </a:cxn>
                <a:cxn ang="0">
                  <a:pos x="289" y="0"/>
                </a:cxn>
                <a:cxn ang="0">
                  <a:pos x="465" y="36"/>
                </a:cxn>
                <a:cxn ang="0">
                  <a:pos x="465" y="157"/>
                </a:cxn>
                <a:cxn ang="0">
                  <a:pos x="292" y="104"/>
                </a:cxn>
                <a:cxn ang="0">
                  <a:pos x="118" y="269"/>
                </a:cxn>
                <a:cxn ang="0">
                  <a:pos x="293" y="438"/>
                </a:cxn>
                <a:cxn ang="0">
                  <a:pos x="357" y="427"/>
                </a:cxn>
                <a:cxn ang="0">
                  <a:pos x="357" y="330"/>
                </a:cxn>
                <a:cxn ang="0">
                  <a:pos x="271" y="330"/>
                </a:cxn>
                <a:cxn ang="0">
                  <a:pos x="271" y="228"/>
                </a:cxn>
                <a:cxn ang="0">
                  <a:pos x="468" y="228"/>
                </a:cxn>
                <a:cxn ang="0">
                  <a:pos x="468" y="500"/>
                </a:cxn>
                <a:cxn ang="0">
                  <a:pos x="282" y="539"/>
                </a:cxn>
              </a:cxnLst>
              <a:rect l="0" t="0" r="r" b="b"/>
              <a:pathLst>
                <a:path w="468" h="539">
                  <a:moveTo>
                    <a:pt x="282" y="539"/>
                  </a:moveTo>
                  <a:cubicBezTo>
                    <a:pt x="129" y="539"/>
                    <a:pt x="0" y="419"/>
                    <a:pt x="0" y="269"/>
                  </a:cubicBezTo>
                  <a:cubicBezTo>
                    <a:pt x="0" y="118"/>
                    <a:pt x="128" y="0"/>
                    <a:pt x="289" y="0"/>
                  </a:cubicBezTo>
                  <a:cubicBezTo>
                    <a:pt x="348" y="0"/>
                    <a:pt x="420" y="15"/>
                    <a:pt x="465" y="36"/>
                  </a:cubicBezTo>
                  <a:cubicBezTo>
                    <a:pt x="465" y="157"/>
                    <a:pt x="465" y="157"/>
                    <a:pt x="465" y="157"/>
                  </a:cubicBezTo>
                  <a:cubicBezTo>
                    <a:pt x="414" y="128"/>
                    <a:pt x="348" y="104"/>
                    <a:pt x="292" y="104"/>
                  </a:cubicBezTo>
                  <a:cubicBezTo>
                    <a:pt x="186" y="104"/>
                    <a:pt x="118" y="186"/>
                    <a:pt x="118" y="269"/>
                  </a:cubicBezTo>
                  <a:cubicBezTo>
                    <a:pt x="118" y="367"/>
                    <a:pt x="198" y="438"/>
                    <a:pt x="293" y="438"/>
                  </a:cubicBezTo>
                  <a:cubicBezTo>
                    <a:pt x="313" y="438"/>
                    <a:pt x="332" y="436"/>
                    <a:pt x="357" y="427"/>
                  </a:cubicBezTo>
                  <a:cubicBezTo>
                    <a:pt x="357" y="330"/>
                    <a:pt x="357" y="330"/>
                    <a:pt x="357" y="330"/>
                  </a:cubicBezTo>
                  <a:cubicBezTo>
                    <a:pt x="271" y="330"/>
                    <a:pt x="271" y="330"/>
                    <a:pt x="271" y="330"/>
                  </a:cubicBezTo>
                  <a:cubicBezTo>
                    <a:pt x="271" y="228"/>
                    <a:pt x="271" y="228"/>
                    <a:pt x="271" y="228"/>
                  </a:cubicBezTo>
                  <a:cubicBezTo>
                    <a:pt x="468" y="228"/>
                    <a:pt x="468" y="228"/>
                    <a:pt x="468" y="228"/>
                  </a:cubicBezTo>
                  <a:cubicBezTo>
                    <a:pt x="468" y="500"/>
                    <a:pt x="468" y="500"/>
                    <a:pt x="468" y="500"/>
                  </a:cubicBezTo>
                  <a:cubicBezTo>
                    <a:pt x="412" y="526"/>
                    <a:pt x="348" y="539"/>
                    <a:pt x="282" y="539"/>
                  </a:cubicBezTo>
                  <a:close/>
                </a:path>
              </a:pathLst>
            </a:custGeom>
            <a:solidFill>
              <a:srgbClr val="E31837"/>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19" name="Rectangle 7"/>
            <p:cNvSpPr>
              <a:spLocks noChangeArrowheads="1"/>
            </p:cNvSpPr>
            <p:nvPr/>
          </p:nvSpPr>
          <p:spPr bwMode="gray">
            <a:xfrm>
              <a:off x="8579360" y="5516489"/>
              <a:ext cx="111661" cy="520092"/>
            </a:xfrm>
            <a:prstGeom prst="rect">
              <a:avLst/>
            </a:prstGeom>
            <a:solidFill>
              <a:srgbClr val="E31837"/>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with side small graphic ">
    <p:spTree>
      <p:nvGrpSpPr>
        <p:cNvPr id="1" name=""/>
        <p:cNvGrpSpPr/>
        <p:nvPr/>
      </p:nvGrpSpPr>
      <p:grpSpPr>
        <a:xfrm>
          <a:off x="0" y="0"/>
          <a:ext cx="0" cy="0"/>
          <a:chOff x="0" y="0"/>
          <a:chExt cx="0" cy="0"/>
        </a:xfrm>
      </p:grpSpPr>
      <p:pic>
        <p:nvPicPr>
          <p:cNvPr id="13" name="Image 12" descr="footer-Beet.jpg"/>
          <p:cNvPicPr>
            <a:picLocks noChangeAspect="1"/>
          </p:cNvPicPr>
          <p:nvPr userDrawn="1"/>
        </p:nvPicPr>
        <p:blipFill>
          <a:blip r:embed="rId2" cstate="print"/>
          <a:stretch>
            <a:fillRect/>
          </a:stretch>
        </p:blipFill>
        <p:spPr>
          <a:xfrm>
            <a:off x="0" y="5529263"/>
            <a:ext cx="9144000" cy="1328737"/>
          </a:xfrm>
          <a:prstGeom prst="rect">
            <a:avLst/>
          </a:prstGeom>
        </p:spPr>
      </p:pic>
      <p:sp>
        <p:nvSpPr>
          <p:cNvPr id="14" name="Content Placeholder 20"/>
          <p:cNvSpPr>
            <a:spLocks noGrp="1"/>
          </p:cNvSpPr>
          <p:nvPr>
            <p:ph sz="quarter" idx="17"/>
          </p:nvPr>
        </p:nvSpPr>
        <p:spPr>
          <a:xfrm>
            <a:off x="449263" y="1266825"/>
            <a:ext cx="6261100" cy="4886325"/>
          </a:xfrm>
          <a:prstGeom prst="rect">
            <a:avLst/>
          </a:prstGeom>
        </p:spPr>
        <p:txBody>
          <a:bodyPr lIns="0" tIns="0" rIns="0" bIns="0">
            <a:normAutofit/>
          </a:bodyPr>
          <a:lstStyle>
            <a:lvl1pPr marL="0" indent="0">
              <a:spcBef>
                <a:spcPts val="500"/>
              </a:spcBef>
              <a:buClr>
                <a:schemeClr val="accent1"/>
              </a:buClr>
              <a:buSzPct val="110000"/>
              <a:buFont typeface="Arial" pitchFamily="34" charset="0"/>
              <a:buNone/>
              <a:defRPr sz="2000">
                <a:solidFill>
                  <a:schemeClr val="tx1"/>
                </a:solidFill>
                <a:latin typeface="Arial" pitchFamily="34" charset="0"/>
              </a:defRPr>
            </a:lvl1pPr>
            <a:lvl2pPr marL="263525" indent="-263525">
              <a:spcBef>
                <a:spcPts val="500"/>
              </a:spcBef>
              <a:buClr>
                <a:schemeClr val="accent1"/>
              </a:buClr>
              <a:buSzPct val="110000"/>
              <a:buFont typeface="Arial" pitchFamily="34" charset="0"/>
              <a:buChar char="•"/>
              <a:defRPr sz="2000" baseline="0">
                <a:solidFill>
                  <a:schemeClr val="tx1"/>
                </a:solidFill>
                <a:latin typeface="Arial" pitchFamily="34" charset="0"/>
              </a:defRPr>
            </a:lvl2pPr>
            <a:lvl3pPr marL="536575" indent="-273050">
              <a:spcBef>
                <a:spcPts val="500"/>
              </a:spcBef>
              <a:buClr>
                <a:schemeClr val="accent1"/>
              </a:buClr>
              <a:buSzPct val="110000"/>
              <a:buFont typeface="Arial" pitchFamily="34" charset="0"/>
              <a:buChar char="•"/>
              <a:defRPr sz="1800">
                <a:solidFill>
                  <a:schemeClr val="tx1"/>
                </a:solidFill>
                <a:latin typeface="Arial" pitchFamily="34" charset="0"/>
              </a:defRPr>
            </a:lvl3pPr>
            <a:lvl4pPr marL="811213" indent="-274638">
              <a:spcBef>
                <a:spcPts val="500"/>
              </a:spcBef>
              <a:buClr>
                <a:schemeClr val="accent1"/>
              </a:buClr>
              <a:buSzPct val="110000"/>
              <a:buFont typeface="Arial" pitchFamily="34" charset="0"/>
              <a:buChar char="•"/>
              <a:defRPr sz="1600">
                <a:solidFill>
                  <a:schemeClr val="tx1"/>
                </a:solidFill>
                <a:latin typeface="Arial" pitchFamily="34" charset="0"/>
              </a:defRPr>
            </a:lvl4pPr>
            <a:lvl5pPr marL="1074738" indent="-263525">
              <a:spcBef>
                <a:spcPts val="500"/>
              </a:spcBef>
              <a:buClr>
                <a:schemeClr val="accent1"/>
              </a:buClr>
              <a:buSzPct val="110000"/>
              <a:buFont typeface="Arial" pitchFamily="34" charset="0"/>
              <a:buChar char="•"/>
              <a:defRPr sz="1400">
                <a:solidFill>
                  <a:schemeClr val="tx1"/>
                </a:solidFill>
                <a:latin typeface="Arial" pitchFamily="34" charset="0"/>
              </a:defRPr>
            </a:lvl5pPr>
            <a:lvl6pPr marL="1136650" indent="-215900">
              <a:spcBef>
                <a:spcPts val="500"/>
              </a:spcBef>
              <a:buClr>
                <a:schemeClr val="tx1">
                  <a:lumMod val="60000"/>
                  <a:lumOff val="40000"/>
                </a:schemeClr>
              </a:buClr>
              <a:buFont typeface="Verdana" pitchFamily="34" charset="0"/>
              <a:buChar char="•"/>
              <a:defRPr sz="1400" baseline="0">
                <a:solidFill>
                  <a:schemeClr val="tx1"/>
                </a:solidFill>
              </a:defRPr>
            </a:lvl6pPr>
            <a:lvl7pPr marL="1343025" indent="-228600">
              <a:spcBef>
                <a:spcPts val="500"/>
              </a:spcBef>
              <a:buClr>
                <a:schemeClr val="tx1">
                  <a:lumMod val="60000"/>
                  <a:lumOff val="40000"/>
                </a:schemeClr>
              </a:buClr>
              <a:buFont typeface="Verdana" pitchFamily="34" charset="0"/>
              <a:buChar char="•"/>
              <a:defRPr sz="1400" baseline="0">
                <a:solidFill>
                  <a:schemeClr val="tx1"/>
                </a:solidFill>
              </a:defRPr>
            </a:lvl7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5" name="Slide Number Placeholder 5"/>
          <p:cNvSpPr>
            <a:spLocks noGrp="1"/>
          </p:cNvSpPr>
          <p:nvPr>
            <p:ph type="sldNum" sz="quarter" idx="12"/>
          </p:nvPr>
        </p:nvSpPr>
        <p:spPr>
          <a:xfrm>
            <a:off x="4182771" y="6516090"/>
            <a:ext cx="778457" cy="241200"/>
          </a:xfrm>
          <a:prstGeom prst="rect">
            <a:avLst/>
          </a:prstGeom>
        </p:spPr>
        <p:txBody>
          <a:bodyPr wrap="none" lIns="0" tIns="0" rIns="0" bIns="0" anchor="t" anchorCtr="0">
            <a:noAutofit/>
          </a:bodyPr>
          <a:lstStyle>
            <a:lvl1pPr algn="ctr">
              <a:defRPr lang="en-GB" sz="1100" kern="1200" noProof="0" dirty="0" smtClean="0">
                <a:solidFill>
                  <a:srgbClr val="666666"/>
                </a:solidFill>
                <a:latin typeface="Arial" pitchFamily="34" charset="0"/>
                <a:ea typeface="+mn-ea"/>
                <a:cs typeface="Arial" pitchFamily="34" charset="0"/>
              </a:defRPr>
            </a:lvl1pPr>
          </a:lstStyle>
          <a:p>
            <a:fld id="{525A3C56-E491-49B2-93F3-63532DF516BC}" type="slidenum">
              <a:rPr lang="en-US" smtClean="0"/>
              <a:pPr/>
              <a:t>‹#›</a:t>
            </a:fld>
            <a:endParaRPr lang="en-US" dirty="0"/>
          </a:p>
        </p:txBody>
      </p:sp>
      <p:sp>
        <p:nvSpPr>
          <p:cNvPr id="19" name="Title Placeholder 1"/>
          <p:cNvSpPr>
            <a:spLocks noGrp="1"/>
          </p:cNvSpPr>
          <p:nvPr>
            <p:ph type="title"/>
          </p:nvPr>
        </p:nvSpPr>
        <p:spPr>
          <a:xfrm>
            <a:off x="447675" y="185739"/>
            <a:ext cx="8239125" cy="920750"/>
          </a:xfrm>
          <a:prstGeom prst="rect">
            <a:avLst/>
          </a:prstGeom>
        </p:spPr>
        <p:txBody>
          <a:bodyPr vert="horz" lIns="0" tIns="0" rIns="0" bIns="0" rtlCol="0" anchor="ctr" anchorCtr="0">
            <a:normAutofit/>
          </a:bodyPr>
          <a:lstStyle/>
          <a:p>
            <a:r>
              <a:rPr lang="en-US" noProof="0" smtClean="0"/>
              <a:t>Click to edit Master title style</a:t>
            </a:r>
            <a:endParaRPr lang="en-US" noProof="0" dirty="0"/>
          </a:p>
        </p:txBody>
      </p:sp>
      <p:sp>
        <p:nvSpPr>
          <p:cNvPr id="12" name="Picture Placeholder 11"/>
          <p:cNvSpPr>
            <a:spLocks noGrp="1"/>
          </p:cNvSpPr>
          <p:nvPr>
            <p:ph type="pic" sz="quarter" idx="23" hasCustomPrompt="1"/>
          </p:nvPr>
        </p:nvSpPr>
        <p:spPr>
          <a:xfrm>
            <a:off x="6854825" y="1325563"/>
            <a:ext cx="1844675" cy="4827587"/>
          </a:xfrm>
          <a:prstGeom prst="rect">
            <a:avLst/>
          </a:prstGeom>
        </p:spPr>
        <p:txBody>
          <a:bodyPr lIns="0" tIns="0" rIns="0" bIns="0"/>
          <a:lstStyle>
            <a:lvl1pPr marL="179388" indent="-179388">
              <a:buFont typeface="Arial" pitchFamily="34" charset="0"/>
              <a:buNone/>
              <a:defRPr lang="en-AU" sz="1600" kern="1200" dirty="0" smtClean="0">
                <a:solidFill>
                  <a:schemeClr val="tx1"/>
                </a:solidFill>
                <a:latin typeface="Arial" pitchFamily="34" charset="0"/>
                <a:ea typeface="+mn-ea"/>
                <a:cs typeface="+mn-cs"/>
              </a:defRPr>
            </a:lvl1pPr>
          </a:lstStyle>
          <a:p>
            <a:r>
              <a:rPr lang="en-US" dirty="0" smtClean="0"/>
              <a:t>Text</a:t>
            </a:r>
            <a:endParaRPr lang="en-US" dirty="0"/>
          </a:p>
        </p:txBody>
      </p:sp>
      <p:grpSp>
        <p:nvGrpSpPr>
          <p:cNvPr id="16" name="Group 15"/>
          <p:cNvGrpSpPr/>
          <p:nvPr userDrawn="1"/>
        </p:nvGrpSpPr>
        <p:grpSpPr bwMode="gray">
          <a:xfrm>
            <a:off x="7975371" y="6325019"/>
            <a:ext cx="715649" cy="333534"/>
            <a:chOff x="7527713" y="5505450"/>
            <a:chExt cx="1163308" cy="542169"/>
          </a:xfrm>
        </p:grpSpPr>
        <p:sp>
          <p:nvSpPr>
            <p:cNvPr id="17" name="Freeform 5"/>
            <p:cNvSpPr>
              <a:spLocks/>
            </p:cNvSpPr>
            <p:nvPr/>
          </p:nvSpPr>
          <p:spPr bwMode="gray">
            <a:xfrm>
              <a:off x="7527713" y="5505450"/>
              <a:ext cx="453860" cy="542169"/>
            </a:xfrm>
            <a:custGeom>
              <a:avLst/>
              <a:gdLst/>
              <a:ahLst/>
              <a:cxnLst>
                <a:cxn ang="0">
                  <a:pos x="287" y="104"/>
                </a:cxn>
                <a:cxn ang="0">
                  <a:pos x="117" y="269"/>
                </a:cxn>
                <a:cxn ang="0">
                  <a:pos x="288" y="435"/>
                </a:cxn>
                <a:cxn ang="0">
                  <a:pos x="451" y="366"/>
                </a:cxn>
                <a:cxn ang="0">
                  <a:pos x="451" y="490"/>
                </a:cxn>
                <a:cxn ang="0">
                  <a:pos x="280" y="539"/>
                </a:cxn>
                <a:cxn ang="0">
                  <a:pos x="0" y="269"/>
                </a:cxn>
                <a:cxn ang="0">
                  <a:pos x="281" y="0"/>
                </a:cxn>
                <a:cxn ang="0">
                  <a:pos x="452" y="40"/>
                </a:cxn>
                <a:cxn ang="0">
                  <a:pos x="452" y="162"/>
                </a:cxn>
                <a:cxn ang="0">
                  <a:pos x="287" y="104"/>
                </a:cxn>
              </a:cxnLst>
              <a:rect l="0" t="0" r="r" b="b"/>
              <a:pathLst>
                <a:path w="452" h="539">
                  <a:moveTo>
                    <a:pt x="287" y="104"/>
                  </a:moveTo>
                  <a:cubicBezTo>
                    <a:pt x="182" y="104"/>
                    <a:pt x="117" y="186"/>
                    <a:pt x="117" y="269"/>
                  </a:cubicBezTo>
                  <a:cubicBezTo>
                    <a:pt x="117" y="369"/>
                    <a:pt x="199" y="435"/>
                    <a:pt x="288" y="435"/>
                  </a:cubicBezTo>
                  <a:cubicBezTo>
                    <a:pt x="347" y="435"/>
                    <a:pt x="404" y="409"/>
                    <a:pt x="451" y="366"/>
                  </a:cubicBezTo>
                  <a:cubicBezTo>
                    <a:pt x="451" y="490"/>
                    <a:pt x="451" y="490"/>
                    <a:pt x="451" y="490"/>
                  </a:cubicBezTo>
                  <a:cubicBezTo>
                    <a:pt x="401" y="520"/>
                    <a:pt x="333" y="539"/>
                    <a:pt x="280" y="539"/>
                  </a:cubicBezTo>
                  <a:cubicBezTo>
                    <a:pt x="127" y="539"/>
                    <a:pt x="0" y="415"/>
                    <a:pt x="0" y="269"/>
                  </a:cubicBezTo>
                  <a:cubicBezTo>
                    <a:pt x="0" y="115"/>
                    <a:pt x="128" y="0"/>
                    <a:pt x="281" y="0"/>
                  </a:cubicBezTo>
                  <a:cubicBezTo>
                    <a:pt x="339" y="0"/>
                    <a:pt x="408" y="18"/>
                    <a:pt x="452" y="40"/>
                  </a:cubicBezTo>
                  <a:cubicBezTo>
                    <a:pt x="452" y="162"/>
                    <a:pt x="452" y="162"/>
                    <a:pt x="452" y="162"/>
                  </a:cubicBezTo>
                  <a:cubicBezTo>
                    <a:pt x="396" y="125"/>
                    <a:pt x="339" y="104"/>
                    <a:pt x="287" y="104"/>
                  </a:cubicBezTo>
                  <a:close/>
                </a:path>
              </a:pathLst>
            </a:custGeom>
            <a:solidFill>
              <a:srgbClr val="E31837"/>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18" name="Freeform 6"/>
            <p:cNvSpPr>
              <a:spLocks/>
            </p:cNvSpPr>
            <p:nvPr/>
          </p:nvSpPr>
          <p:spPr bwMode="gray">
            <a:xfrm>
              <a:off x="8022755" y="5505450"/>
              <a:ext cx="470417" cy="542169"/>
            </a:xfrm>
            <a:custGeom>
              <a:avLst/>
              <a:gdLst/>
              <a:ahLst/>
              <a:cxnLst>
                <a:cxn ang="0">
                  <a:pos x="282" y="539"/>
                </a:cxn>
                <a:cxn ang="0">
                  <a:pos x="0" y="269"/>
                </a:cxn>
                <a:cxn ang="0">
                  <a:pos x="289" y="0"/>
                </a:cxn>
                <a:cxn ang="0">
                  <a:pos x="465" y="36"/>
                </a:cxn>
                <a:cxn ang="0">
                  <a:pos x="465" y="157"/>
                </a:cxn>
                <a:cxn ang="0">
                  <a:pos x="292" y="104"/>
                </a:cxn>
                <a:cxn ang="0">
                  <a:pos x="118" y="269"/>
                </a:cxn>
                <a:cxn ang="0">
                  <a:pos x="293" y="438"/>
                </a:cxn>
                <a:cxn ang="0">
                  <a:pos x="357" y="427"/>
                </a:cxn>
                <a:cxn ang="0">
                  <a:pos x="357" y="330"/>
                </a:cxn>
                <a:cxn ang="0">
                  <a:pos x="271" y="330"/>
                </a:cxn>
                <a:cxn ang="0">
                  <a:pos x="271" y="228"/>
                </a:cxn>
                <a:cxn ang="0">
                  <a:pos x="468" y="228"/>
                </a:cxn>
                <a:cxn ang="0">
                  <a:pos x="468" y="500"/>
                </a:cxn>
                <a:cxn ang="0">
                  <a:pos x="282" y="539"/>
                </a:cxn>
              </a:cxnLst>
              <a:rect l="0" t="0" r="r" b="b"/>
              <a:pathLst>
                <a:path w="468" h="539">
                  <a:moveTo>
                    <a:pt x="282" y="539"/>
                  </a:moveTo>
                  <a:cubicBezTo>
                    <a:pt x="129" y="539"/>
                    <a:pt x="0" y="419"/>
                    <a:pt x="0" y="269"/>
                  </a:cubicBezTo>
                  <a:cubicBezTo>
                    <a:pt x="0" y="118"/>
                    <a:pt x="128" y="0"/>
                    <a:pt x="289" y="0"/>
                  </a:cubicBezTo>
                  <a:cubicBezTo>
                    <a:pt x="348" y="0"/>
                    <a:pt x="420" y="15"/>
                    <a:pt x="465" y="36"/>
                  </a:cubicBezTo>
                  <a:cubicBezTo>
                    <a:pt x="465" y="157"/>
                    <a:pt x="465" y="157"/>
                    <a:pt x="465" y="157"/>
                  </a:cubicBezTo>
                  <a:cubicBezTo>
                    <a:pt x="414" y="128"/>
                    <a:pt x="348" y="104"/>
                    <a:pt x="292" y="104"/>
                  </a:cubicBezTo>
                  <a:cubicBezTo>
                    <a:pt x="186" y="104"/>
                    <a:pt x="118" y="186"/>
                    <a:pt x="118" y="269"/>
                  </a:cubicBezTo>
                  <a:cubicBezTo>
                    <a:pt x="118" y="367"/>
                    <a:pt x="198" y="438"/>
                    <a:pt x="293" y="438"/>
                  </a:cubicBezTo>
                  <a:cubicBezTo>
                    <a:pt x="313" y="438"/>
                    <a:pt x="332" y="436"/>
                    <a:pt x="357" y="427"/>
                  </a:cubicBezTo>
                  <a:cubicBezTo>
                    <a:pt x="357" y="330"/>
                    <a:pt x="357" y="330"/>
                    <a:pt x="357" y="330"/>
                  </a:cubicBezTo>
                  <a:cubicBezTo>
                    <a:pt x="271" y="330"/>
                    <a:pt x="271" y="330"/>
                    <a:pt x="271" y="330"/>
                  </a:cubicBezTo>
                  <a:cubicBezTo>
                    <a:pt x="271" y="228"/>
                    <a:pt x="271" y="228"/>
                    <a:pt x="271" y="228"/>
                  </a:cubicBezTo>
                  <a:cubicBezTo>
                    <a:pt x="468" y="228"/>
                    <a:pt x="468" y="228"/>
                    <a:pt x="468" y="228"/>
                  </a:cubicBezTo>
                  <a:cubicBezTo>
                    <a:pt x="468" y="500"/>
                    <a:pt x="468" y="500"/>
                    <a:pt x="468" y="500"/>
                  </a:cubicBezTo>
                  <a:cubicBezTo>
                    <a:pt x="412" y="526"/>
                    <a:pt x="348" y="539"/>
                    <a:pt x="282" y="539"/>
                  </a:cubicBezTo>
                  <a:close/>
                </a:path>
              </a:pathLst>
            </a:custGeom>
            <a:solidFill>
              <a:srgbClr val="E31837"/>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20" name="Rectangle 7"/>
            <p:cNvSpPr>
              <a:spLocks noChangeArrowheads="1"/>
            </p:cNvSpPr>
            <p:nvPr/>
          </p:nvSpPr>
          <p:spPr bwMode="gray">
            <a:xfrm>
              <a:off x="8579360" y="5516489"/>
              <a:ext cx="111661" cy="520092"/>
            </a:xfrm>
            <a:prstGeom prst="rect">
              <a:avLst/>
            </a:prstGeom>
            <a:solidFill>
              <a:srgbClr val="E31837"/>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grpSp>
    </p:spTree>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ntent Picture">
    <p:spTree>
      <p:nvGrpSpPr>
        <p:cNvPr id="1" name=""/>
        <p:cNvGrpSpPr/>
        <p:nvPr/>
      </p:nvGrpSpPr>
      <p:grpSpPr>
        <a:xfrm>
          <a:off x="0" y="0"/>
          <a:ext cx="0" cy="0"/>
          <a:chOff x="0" y="0"/>
          <a:chExt cx="0" cy="0"/>
        </a:xfrm>
      </p:grpSpPr>
      <p:pic>
        <p:nvPicPr>
          <p:cNvPr id="17" name="Image 16" descr="footer-Beet.jpg"/>
          <p:cNvPicPr>
            <a:picLocks noChangeAspect="1"/>
          </p:cNvPicPr>
          <p:nvPr userDrawn="1"/>
        </p:nvPicPr>
        <p:blipFill>
          <a:blip r:embed="rId2" cstate="print"/>
          <a:stretch>
            <a:fillRect/>
          </a:stretch>
        </p:blipFill>
        <p:spPr>
          <a:xfrm>
            <a:off x="0" y="5529263"/>
            <a:ext cx="9144000" cy="1328737"/>
          </a:xfrm>
          <a:prstGeom prst="rect">
            <a:avLst/>
          </a:prstGeom>
        </p:spPr>
      </p:pic>
      <p:sp>
        <p:nvSpPr>
          <p:cNvPr id="16" name="Slide Number Placeholder 5"/>
          <p:cNvSpPr>
            <a:spLocks noGrp="1"/>
          </p:cNvSpPr>
          <p:nvPr>
            <p:ph type="sldNum" sz="quarter" idx="12"/>
          </p:nvPr>
        </p:nvSpPr>
        <p:spPr>
          <a:xfrm>
            <a:off x="4182771" y="6516090"/>
            <a:ext cx="778457" cy="241200"/>
          </a:xfrm>
          <a:prstGeom prst="rect">
            <a:avLst/>
          </a:prstGeom>
        </p:spPr>
        <p:txBody>
          <a:bodyPr wrap="none" lIns="0" tIns="0" rIns="0" bIns="0" anchor="t" anchorCtr="0">
            <a:noAutofit/>
          </a:bodyPr>
          <a:lstStyle>
            <a:lvl1pPr algn="ctr">
              <a:defRPr lang="en-GB" sz="1100" kern="1200" noProof="0" dirty="0" smtClean="0">
                <a:solidFill>
                  <a:srgbClr val="666666"/>
                </a:solidFill>
                <a:latin typeface="Arial" pitchFamily="34" charset="0"/>
                <a:ea typeface="+mn-ea"/>
                <a:cs typeface="Arial" pitchFamily="34" charset="0"/>
              </a:defRPr>
            </a:lvl1pPr>
          </a:lstStyle>
          <a:p>
            <a:fld id="{525A3C56-E491-49B2-93F3-63532DF516BC}" type="slidenum">
              <a:rPr lang="en-US" smtClean="0"/>
              <a:pPr/>
              <a:t>‹#›</a:t>
            </a:fld>
            <a:endParaRPr lang="en-US" dirty="0"/>
          </a:p>
        </p:txBody>
      </p:sp>
      <p:sp>
        <p:nvSpPr>
          <p:cNvPr id="11" name="Title Placeholder 1"/>
          <p:cNvSpPr>
            <a:spLocks noGrp="1"/>
          </p:cNvSpPr>
          <p:nvPr>
            <p:ph type="title"/>
          </p:nvPr>
        </p:nvSpPr>
        <p:spPr>
          <a:xfrm>
            <a:off x="447675" y="185739"/>
            <a:ext cx="8239125" cy="920750"/>
          </a:xfrm>
          <a:prstGeom prst="rect">
            <a:avLst/>
          </a:prstGeom>
        </p:spPr>
        <p:txBody>
          <a:bodyPr vert="horz" lIns="0" tIns="0" rIns="0" bIns="0" rtlCol="0" anchor="ctr" anchorCtr="0">
            <a:normAutofit/>
          </a:bodyPr>
          <a:lstStyle/>
          <a:p>
            <a:r>
              <a:rPr lang="en-US" noProof="0" smtClean="0"/>
              <a:t>Click to edit Master title style</a:t>
            </a:r>
            <a:endParaRPr lang="en-US" noProof="0" dirty="0"/>
          </a:p>
        </p:txBody>
      </p:sp>
      <p:sp>
        <p:nvSpPr>
          <p:cNvPr id="12" name="Content Placeholder 20"/>
          <p:cNvSpPr>
            <a:spLocks noGrp="1"/>
          </p:cNvSpPr>
          <p:nvPr>
            <p:ph sz="quarter" idx="17"/>
          </p:nvPr>
        </p:nvSpPr>
        <p:spPr>
          <a:xfrm>
            <a:off x="449264" y="2322786"/>
            <a:ext cx="3956050" cy="3830363"/>
          </a:xfrm>
          <a:prstGeom prst="rect">
            <a:avLst/>
          </a:prstGeom>
        </p:spPr>
        <p:txBody>
          <a:bodyPr lIns="0" tIns="0" rIns="0" bIns="0">
            <a:normAutofit/>
          </a:bodyPr>
          <a:lstStyle>
            <a:lvl1pPr marL="0" indent="0">
              <a:spcBef>
                <a:spcPts val="500"/>
              </a:spcBef>
              <a:buClr>
                <a:schemeClr val="accent1"/>
              </a:buClr>
              <a:buSzPct val="110000"/>
              <a:buFont typeface="Arial" pitchFamily="34" charset="0"/>
              <a:buNone/>
              <a:defRPr sz="2000">
                <a:solidFill>
                  <a:schemeClr val="tx1"/>
                </a:solidFill>
                <a:latin typeface="Arial" pitchFamily="34" charset="0"/>
              </a:defRPr>
            </a:lvl1pPr>
            <a:lvl2pPr marL="263525" indent="-263525">
              <a:spcBef>
                <a:spcPts val="500"/>
              </a:spcBef>
              <a:buClr>
                <a:schemeClr val="accent1"/>
              </a:buClr>
              <a:buSzPct val="110000"/>
              <a:buFont typeface="Arial" pitchFamily="34" charset="0"/>
              <a:buChar char="•"/>
              <a:defRPr sz="2000" baseline="0">
                <a:solidFill>
                  <a:schemeClr val="tx1"/>
                </a:solidFill>
                <a:latin typeface="Arial" pitchFamily="34" charset="0"/>
              </a:defRPr>
            </a:lvl2pPr>
            <a:lvl3pPr marL="536575" indent="-273050">
              <a:spcBef>
                <a:spcPts val="500"/>
              </a:spcBef>
              <a:buClr>
                <a:schemeClr val="accent1"/>
              </a:buClr>
              <a:buSzPct val="110000"/>
              <a:buFont typeface="Arial" pitchFamily="34" charset="0"/>
              <a:buChar char="•"/>
              <a:defRPr sz="1800">
                <a:solidFill>
                  <a:schemeClr val="tx1"/>
                </a:solidFill>
                <a:latin typeface="Arial" pitchFamily="34" charset="0"/>
              </a:defRPr>
            </a:lvl3pPr>
            <a:lvl4pPr marL="811213" indent="-274638">
              <a:spcBef>
                <a:spcPts val="500"/>
              </a:spcBef>
              <a:buClr>
                <a:schemeClr val="accent1"/>
              </a:buClr>
              <a:buSzPct val="110000"/>
              <a:buFont typeface="Arial" pitchFamily="34" charset="0"/>
              <a:buChar char="•"/>
              <a:defRPr sz="1600">
                <a:solidFill>
                  <a:schemeClr val="tx1"/>
                </a:solidFill>
                <a:latin typeface="Arial" pitchFamily="34" charset="0"/>
              </a:defRPr>
            </a:lvl4pPr>
            <a:lvl5pPr marL="1074738" indent="-263525">
              <a:spcBef>
                <a:spcPts val="500"/>
              </a:spcBef>
              <a:buClr>
                <a:schemeClr val="accent1"/>
              </a:buClr>
              <a:buSzPct val="110000"/>
              <a:buFont typeface="Arial" pitchFamily="34" charset="0"/>
              <a:buChar char="•"/>
              <a:defRPr sz="1400">
                <a:solidFill>
                  <a:schemeClr val="tx1"/>
                </a:solidFill>
                <a:latin typeface="Arial" pitchFamily="34" charset="0"/>
              </a:defRPr>
            </a:lvl5pPr>
            <a:lvl6pPr marL="1136650" indent="-215900">
              <a:spcBef>
                <a:spcPts val="500"/>
              </a:spcBef>
              <a:buClr>
                <a:schemeClr val="tx1">
                  <a:lumMod val="60000"/>
                  <a:lumOff val="40000"/>
                </a:schemeClr>
              </a:buClr>
              <a:buFont typeface="Verdana" pitchFamily="34" charset="0"/>
              <a:buChar char="•"/>
              <a:defRPr sz="1400" baseline="0">
                <a:solidFill>
                  <a:schemeClr val="tx1"/>
                </a:solidFill>
              </a:defRPr>
            </a:lvl6pPr>
            <a:lvl7pPr marL="1343025" indent="-228600">
              <a:spcBef>
                <a:spcPts val="500"/>
              </a:spcBef>
              <a:buClr>
                <a:schemeClr val="tx1">
                  <a:lumMod val="60000"/>
                  <a:lumOff val="40000"/>
                </a:schemeClr>
              </a:buClr>
              <a:buFont typeface="Verdana" pitchFamily="34" charset="0"/>
              <a:buChar char="•"/>
              <a:defRPr sz="1400" baseline="0">
                <a:solidFill>
                  <a:schemeClr val="tx1"/>
                </a:solidFill>
              </a:defRPr>
            </a:lvl7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20"/>
          <p:cNvSpPr>
            <a:spLocks noGrp="1"/>
          </p:cNvSpPr>
          <p:nvPr>
            <p:ph sz="quarter" idx="23"/>
          </p:nvPr>
        </p:nvSpPr>
        <p:spPr>
          <a:xfrm>
            <a:off x="4741416" y="2322786"/>
            <a:ext cx="3956050" cy="3830363"/>
          </a:xfrm>
          <a:prstGeom prst="rect">
            <a:avLst/>
          </a:prstGeom>
        </p:spPr>
        <p:txBody>
          <a:bodyPr lIns="0" tIns="0" rIns="0" bIns="0">
            <a:normAutofit/>
          </a:bodyPr>
          <a:lstStyle>
            <a:lvl1pPr marL="0" indent="0">
              <a:spcBef>
                <a:spcPts val="500"/>
              </a:spcBef>
              <a:buClr>
                <a:schemeClr val="accent1"/>
              </a:buClr>
              <a:buSzPct val="110000"/>
              <a:buFont typeface="Arial" pitchFamily="34" charset="0"/>
              <a:buNone/>
              <a:defRPr sz="2000">
                <a:solidFill>
                  <a:schemeClr val="tx1"/>
                </a:solidFill>
                <a:latin typeface="Arial" pitchFamily="34" charset="0"/>
              </a:defRPr>
            </a:lvl1pPr>
            <a:lvl2pPr marL="263525" indent="-263525">
              <a:spcBef>
                <a:spcPts val="500"/>
              </a:spcBef>
              <a:buClr>
                <a:schemeClr val="accent1"/>
              </a:buClr>
              <a:buSzPct val="110000"/>
              <a:buFont typeface="Arial" pitchFamily="34" charset="0"/>
              <a:buChar char="•"/>
              <a:defRPr sz="2000" baseline="0">
                <a:solidFill>
                  <a:schemeClr val="tx1"/>
                </a:solidFill>
                <a:latin typeface="Arial" pitchFamily="34" charset="0"/>
              </a:defRPr>
            </a:lvl2pPr>
            <a:lvl3pPr marL="536575" indent="-273050">
              <a:spcBef>
                <a:spcPts val="500"/>
              </a:spcBef>
              <a:buClr>
                <a:schemeClr val="accent1"/>
              </a:buClr>
              <a:buSzPct val="110000"/>
              <a:buFont typeface="Arial" pitchFamily="34" charset="0"/>
              <a:buChar char="•"/>
              <a:defRPr sz="1800">
                <a:solidFill>
                  <a:schemeClr val="tx1"/>
                </a:solidFill>
                <a:latin typeface="Arial" pitchFamily="34" charset="0"/>
              </a:defRPr>
            </a:lvl3pPr>
            <a:lvl4pPr marL="811213" indent="-274638">
              <a:spcBef>
                <a:spcPts val="500"/>
              </a:spcBef>
              <a:buClr>
                <a:schemeClr val="accent1"/>
              </a:buClr>
              <a:buSzPct val="110000"/>
              <a:buFont typeface="Arial" pitchFamily="34" charset="0"/>
              <a:buChar char="•"/>
              <a:defRPr sz="1600">
                <a:solidFill>
                  <a:schemeClr val="tx1"/>
                </a:solidFill>
                <a:latin typeface="Arial" pitchFamily="34" charset="0"/>
              </a:defRPr>
            </a:lvl4pPr>
            <a:lvl5pPr marL="1074738" indent="-263525">
              <a:spcBef>
                <a:spcPts val="500"/>
              </a:spcBef>
              <a:buClr>
                <a:schemeClr val="accent1"/>
              </a:buClr>
              <a:buSzPct val="110000"/>
              <a:buFont typeface="Arial" pitchFamily="34" charset="0"/>
              <a:buChar char="•"/>
              <a:defRPr sz="1400">
                <a:solidFill>
                  <a:schemeClr val="tx1"/>
                </a:solidFill>
                <a:latin typeface="Arial" pitchFamily="34" charset="0"/>
              </a:defRPr>
            </a:lvl5pPr>
            <a:lvl6pPr marL="1136650" indent="-215900">
              <a:spcBef>
                <a:spcPts val="500"/>
              </a:spcBef>
              <a:buClr>
                <a:schemeClr val="tx1">
                  <a:lumMod val="60000"/>
                  <a:lumOff val="40000"/>
                </a:schemeClr>
              </a:buClr>
              <a:buFont typeface="Verdana" pitchFamily="34" charset="0"/>
              <a:buChar char="•"/>
              <a:defRPr sz="1400" baseline="0">
                <a:solidFill>
                  <a:schemeClr val="tx1"/>
                </a:solidFill>
              </a:defRPr>
            </a:lvl6pPr>
            <a:lvl7pPr marL="1343025" indent="-228600">
              <a:spcBef>
                <a:spcPts val="500"/>
              </a:spcBef>
              <a:buClr>
                <a:schemeClr val="tx1">
                  <a:lumMod val="60000"/>
                  <a:lumOff val="40000"/>
                </a:schemeClr>
              </a:buClr>
              <a:buFont typeface="Verdana" pitchFamily="34" charset="0"/>
              <a:buChar char="•"/>
              <a:defRPr sz="1400" baseline="0">
                <a:solidFill>
                  <a:schemeClr val="tx1"/>
                </a:solidFill>
              </a:defRPr>
            </a:lvl7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4" name="Content Placeholder 20"/>
          <p:cNvSpPr>
            <a:spLocks noGrp="1"/>
          </p:cNvSpPr>
          <p:nvPr>
            <p:ph sz="quarter" idx="24"/>
          </p:nvPr>
        </p:nvSpPr>
        <p:spPr>
          <a:xfrm>
            <a:off x="447674" y="1266825"/>
            <a:ext cx="8251825" cy="838200"/>
          </a:xfrm>
          <a:prstGeom prst="rect">
            <a:avLst/>
          </a:prstGeom>
        </p:spPr>
        <p:txBody>
          <a:bodyPr lIns="0" tIns="0" rIns="0" bIns="0">
            <a:normAutofit/>
          </a:bodyPr>
          <a:lstStyle>
            <a:lvl1pPr marL="0" indent="0">
              <a:spcBef>
                <a:spcPts val="500"/>
              </a:spcBef>
              <a:buClr>
                <a:schemeClr val="accent1"/>
              </a:buClr>
              <a:buSzPct val="110000"/>
              <a:buFont typeface="Arial" pitchFamily="34" charset="0"/>
              <a:buNone/>
              <a:defRPr sz="2000">
                <a:solidFill>
                  <a:schemeClr val="tx1"/>
                </a:solidFill>
                <a:latin typeface="Arial" pitchFamily="34" charset="0"/>
              </a:defRPr>
            </a:lvl1pPr>
            <a:lvl2pPr marL="263525" indent="-263525">
              <a:spcBef>
                <a:spcPts val="500"/>
              </a:spcBef>
              <a:buClr>
                <a:schemeClr val="accent1"/>
              </a:buClr>
              <a:buSzPct val="110000"/>
              <a:buFont typeface="Arial" pitchFamily="34" charset="0"/>
              <a:buChar char="•"/>
              <a:defRPr sz="2000" baseline="0">
                <a:solidFill>
                  <a:schemeClr val="tx1"/>
                </a:solidFill>
                <a:latin typeface="Arial" pitchFamily="34" charset="0"/>
              </a:defRPr>
            </a:lvl2pPr>
            <a:lvl3pPr marL="536575" indent="-273050">
              <a:spcBef>
                <a:spcPts val="500"/>
              </a:spcBef>
              <a:buClr>
                <a:schemeClr val="accent1"/>
              </a:buClr>
              <a:buSzPct val="110000"/>
              <a:buFont typeface="Arial" pitchFamily="34" charset="0"/>
              <a:buChar char="•"/>
              <a:defRPr sz="1800">
                <a:solidFill>
                  <a:schemeClr val="tx1"/>
                </a:solidFill>
                <a:latin typeface="Arial" pitchFamily="34" charset="0"/>
              </a:defRPr>
            </a:lvl3pPr>
            <a:lvl4pPr marL="811213" indent="-274638">
              <a:spcBef>
                <a:spcPts val="500"/>
              </a:spcBef>
              <a:buClr>
                <a:schemeClr val="accent1"/>
              </a:buClr>
              <a:buSzPct val="110000"/>
              <a:buFont typeface="Arial" pitchFamily="34" charset="0"/>
              <a:buChar char="•"/>
              <a:defRPr sz="1600">
                <a:solidFill>
                  <a:schemeClr val="tx1"/>
                </a:solidFill>
                <a:latin typeface="Arial" pitchFamily="34" charset="0"/>
              </a:defRPr>
            </a:lvl4pPr>
            <a:lvl5pPr marL="1074738" indent="-263525">
              <a:spcBef>
                <a:spcPts val="500"/>
              </a:spcBef>
              <a:buClr>
                <a:schemeClr val="accent1"/>
              </a:buClr>
              <a:buSzPct val="110000"/>
              <a:buFont typeface="Arial" pitchFamily="34" charset="0"/>
              <a:buChar char="•"/>
              <a:defRPr sz="1400">
                <a:solidFill>
                  <a:schemeClr val="tx1"/>
                </a:solidFill>
                <a:latin typeface="Arial" pitchFamily="34" charset="0"/>
              </a:defRPr>
            </a:lvl5pPr>
            <a:lvl6pPr marL="1136650" indent="-215900">
              <a:spcBef>
                <a:spcPts val="500"/>
              </a:spcBef>
              <a:buClr>
                <a:schemeClr val="tx1">
                  <a:lumMod val="60000"/>
                  <a:lumOff val="40000"/>
                </a:schemeClr>
              </a:buClr>
              <a:buFont typeface="Verdana" pitchFamily="34" charset="0"/>
              <a:buChar char="•"/>
              <a:defRPr sz="1400" baseline="0">
                <a:solidFill>
                  <a:schemeClr val="tx1"/>
                </a:solidFill>
              </a:defRPr>
            </a:lvl6pPr>
            <a:lvl7pPr marL="1343025" indent="-228600">
              <a:spcBef>
                <a:spcPts val="500"/>
              </a:spcBef>
              <a:buClr>
                <a:schemeClr val="tx1">
                  <a:lumMod val="60000"/>
                  <a:lumOff val="40000"/>
                </a:schemeClr>
              </a:buClr>
              <a:buFont typeface="Verdana" pitchFamily="34" charset="0"/>
              <a:buChar char="•"/>
              <a:defRPr sz="1400" baseline="0">
                <a:solidFill>
                  <a:schemeClr val="tx1"/>
                </a:solidFill>
              </a:defRPr>
            </a:lvl7pPr>
          </a:lstStyle>
          <a:p>
            <a:pPr lvl="0"/>
            <a:r>
              <a:rPr lang="en-US" smtClean="0"/>
              <a:t>Click to edit Master text styles</a:t>
            </a:r>
          </a:p>
          <a:p>
            <a:pPr lvl="1"/>
            <a:r>
              <a:rPr lang="en-US" smtClean="0"/>
              <a:t>Second level</a:t>
            </a:r>
          </a:p>
        </p:txBody>
      </p:sp>
      <p:grpSp>
        <p:nvGrpSpPr>
          <p:cNvPr id="19" name="Group 18"/>
          <p:cNvGrpSpPr/>
          <p:nvPr userDrawn="1"/>
        </p:nvGrpSpPr>
        <p:grpSpPr bwMode="gray">
          <a:xfrm>
            <a:off x="7975371" y="6325019"/>
            <a:ext cx="715649" cy="333534"/>
            <a:chOff x="7527713" y="5505450"/>
            <a:chExt cx="1163308" cy="542169"/>
          </a:xfrm>
        </p:grpSpPr>
        <p:sp>
          <p:nvSpPr>
            <p:cNvPr id="20" name="Freeform 5"/>
            <p:cNvSpPr>
              <a:spLocks/>
            </p:cNvSpPr>
            <p:nvPr/>
          </p:nvSpPr>
          <p:spPr bwMode="gray">
            <a:xfrm>
              <a:off x="7527713" y="5505450"/>
              <a:ext cx="453860" cy="542169"/>
            </a:xfrm>
            <a:custGeom>
              <a:avLst/>
              <a:gdLst/>
              <a:ahLst/>
              <a:cxnLst>
                <a:cxn ang="0">
                  <a:pos x="287" y="104"/>
                </a:cxn>
                <a:cxn ang="0">
                  <a:pos x="117" y="269"/>
                </a:cxn>
                <a:cxn ang="0">
                  <a:pos x="288" y="435"/>
                </a:cxn>
                <a:cxn ang="0">
                  <a:pos x="451" y="366"/>
                </a:cxn>
                <a:cxn ang="0">
                  <a:pos x="451" y="490"/>
                </a:cxn>
                <a:cxn ang="0">
                  <a:pos x="280" y="539"/>
                </a:cxn>
                <a:cxn ang="0">
                  <a:pos x="0" y="269"/>
                </a:cxn>
                <a:cxn ang="0">
                  <a:pos x="281" y="0"/>
                </a:cxn>
                <a:cxn ang="0">
                  <a:pos x="452" y="40"/>
                </a:cxn>
                <a:cxn ang="0">
                  <a:pos x="452" y="162"/>
                </a:cxn>
                <a:cxn ang="0">
                  <a:pos x="287" y="104"/>
                </a:cxn>
              </a:cxnLst>
              <a:rect l="0" t="0" r="r" b="b"/>
              <a:pathLst>
                <a:path w="452" h="539">
                  <a:moveTo>
                    <a:pt x="287" y="104"/>
                  </a:moveTo>
                  <a:cubicBezTo>
                    <a:pt x="182" y="104"/>
                    <a:pt x="117" y="186"/>
                    <a:pt x="117" y="269"/>
                  </a:cubicBezTo>
                  <a:cubicBezTo>
                    <a:pt x="117" y="369"/>
                    <a:pt x="199" y="435"/>
                    <a:pt x="288" y="435"/>
                  </a:cubicBezTo>
                  <a:cubicBezTo>
                    <a:pt x="347" y="435"/>
                    <a:pt x="404" y="409"/>
                    <a:pt x="451" y="366"/>
                  </a:cubicBezTo>
                  <a:cubicBezTo>
                    <a:pt x="451" y="490"/>
                    <a:pt x="451" y="490"/>
                    <a:pt x="451" y="490"/>
                  </a:cubicBezTo>
                  <a:cubicBezTo>
                    <a:pt x="401" y="520"/>
                    <a:pt x="333" y="539"/>
                    <a:pt x="280" y="539"/>
                  </a:cubicBezTo>
                  <a:cubicBezTo>
                    <a:pt x="127" y="539"/>
                    <a:pt x="0" y="415"/>
                    <a:pt x="0" y="269"/>
                  </a:cubicBezTo>
                  <a:cubicBezTo>
                    <a:pt x="0" y="115"/>
                    <a:pt x="128" y="0"/>
                    <a:pt x="281" y="0"/>
                  </a:cubicBezTo>
                  <a:cubicBezTo>
                    <a:pt x="339" y="0"/>
                    <a:pt x="408" y="18"/>
                    <a:pt x="452" y="40"/>
                  </a:cubicBezTo>
                  <a:cubicBezTo>
                    <a:pt x="452" y="162"/>
                    <a:pt x="452" y="162"/>
                    <a:pt x="452" y="162"/>
                  </a:cubicBezTo>
                  <a:cubicBezTo>
                    <a:pt x="396" y="125"/>
                    <a:pt x="339" y="104"/>
                    <a:pt x="287" y="104"/>
                  </a:cubicBezTo>
                  <a:close/>
                </a:path>
              </a:pathLst>
            </a:custGeom>
            <a:solidFill>
              <a:srgbClr val="E31837"/>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21" name="Freeform 6"/>
            <p:cNvSpPr>
              <a:spLocks/>
            </p:cNvSpPr>
            <p:nvPr/>
          </p:nvSpPr>
          <p:spPr bwMode="gray">
            <a:xfrm>
              <a:off x="8022755" y="5505450"/>
              <a:ext cx="470417" cy="542169"/>
            </a:xfrm>
            <a:custGeom>
              <a:avLst/>
              <a:gdLst/>
              <a:ahLst/>
              <a:cxnLst>
                <a:cxn ang="0">
                  <a:pos x="282" y="539"/>
                </a:cxn>
                <a:cxn ang="0">
                  <a:pos x="0" y="269"/>
                </a:cxn>
                <a:cxn ang="0">
                  <a:pos x="289" y="0"/>
                </a:cxn>
                <a:cxn ang="0">
                  <a:pos x="465" y="36"/>
                </a:cxn>
                <a:cxn ang="0">
                  <a:pos x="465" y="157"/>
                </a:cxn>
                <a:cxn ang="0">
                  <a:pos x="292" y="104"/>
                </a:cxn>
                <a:cxn ang="0">
                  <a:pos x="118" y="269"/>
                </a:cxn>
                <a:cxn ang="0">
                  <a:pos x="293" y="438"/>
                </a:cxn>
                <a:cxn ang="0">
                  <a:pos x="357" y="427"/>
                </a:cxn>
                <a:cxn ang="0">
                  <a:pos x="357" y="330"/>
                </a:cxn>
                <a:cxn ang="0">
                  <a:pos x="271" y="330"/>
                </a:cxn>
                <a:cxn ang="0">
                  <a:pos x="271" y="228"/>
                </a:cxn>
                <a:cxn ang="0">
                  <a:pos x="468" y="228"/>
                </a:cxn>
                <a:cxn ang="0">
                  <a:pos x="468" y="500"/>
                </a:cxn>
                <a:cxn ang="0">
                  <a:pos x="282" y="539"/>
                </a:cxn>
              </a:cxnLst>
              <a:rect l="0" t="0" r="r" b="b"/>
              <a:pathLst>
                <a:path w="468" h="539">
                  <a:moveTo>
                    <a:pt x="282" y="539"/>
                  </a:moveTo>
                  <a:cubicBezTo>
                    <a:pt x="129" y="539"/>
                    <a:pt x="0" y="419"/>
                    <a:pt x="0" y="269"/>
                  </a:cubicBezTo>
                  <a:cubicBezTo>
                    <a:pt x="0" y="118"/>
                    <a:pt x="128" y="0"/>
                    <a:pt x="289" y="0"/>
                  </a:cubicBezTo>
                  <a:cubicBezTo>
                    <a:pt x="348" y="0"/>
                    <a:pt x="420" y="15"/>
                    <a:pt x="465" y="36"/>
                  </a:cubicBezTo>
                  <a:cubicBezTo>
                    <a:pt x="465" y="157"/>
                    <a:pt x="465" y="157"/>
                    <a:pt x="465" y="157"/>
                  </a:cubicBezTo>
                  <a:cubicBezTo>
                    <a:pt x="414" y="128"/>
                    <a:pt x="348" y="104"/>
                    <a:pt x="292" y="104"/>
                  </a:cubicBezTo>
                  <a:cubicBezTo>
                    <a:pt x="186" y="104"/>
                    <a:pt x="118" y="186"/>
                    <a:pt x="118" y="269"/>
                  </a:cubicBezTo>
                  <a:cubicBezTo>
                    <a:pt x="118" y="367"/>
                    <a:pt x="198" y="438"/>
                    <a:pt x="293" y="438"/>
                  </a:cubicBezTo>
                  <a:cubicBezTo>
                    <a:pt x="313" y="438"/>
                    <a:pt x="332" y="436"/>
                    <a:pt x="357" y="427"/>
                  </a:cubicBezTo>
                  <a:cubicBezTo>
                    <a:pt x="357" y="330"/>
                    <a:pt x="357" y="330"/>
                    <a:pt x="357" y="330"/>
                  </a:cubicBezTo>
                  <a:cubicBezTo>
                    <a:pt x="271" y="330"/>
                    <a:pt x="271" y="330"/>
                    <a:pt x="271" y="330"/>
                  </a:cubicBezTo>
                  <a:cubicBezTo>
                    <a:pt x="271" y="228"/>
                    <a:pt x="271" y="228"/>
                    <a:pt x="271" y="228"/>
                  </a:cubicBezTo>
                  <a:cubicBezTo>
                    <a:pt x="468" y="228"/>
                    <a:pt x="468" y="228"/>
                    <a:pt x="468" y="228"/>
                  </a:cubicBezTo>
                  <a:cubicBezTo>
                    <a:pt x="468" y="500"/>
                    <a:pt x="468" y="500"/>
                    <a:pt x="468" y="500"/>
                  </a:cubicBezTo>
                  <a:cubicBezTo>
                    <a:pt x="412" y="526"/>
                    <a:pt x="348" y="539"/>
                    <a:pt x="282" y="539"/>
                  </a:cubicBezTo>
                  <a:close/>
                </a:path>
              </a:pathLst>
            </a:custGeom>
            <a:solidFill>
              <a:srgbClr val="E31837"/>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22" name="Rectangle 7"/>
            <p:cNvSpPr>
              <a:spLocks noChangeArrowheads="1"/>
            </p:cNvSpPr>
            <p:nvPr/>
          </p:nvSpPr>
          <p:spPr bwMode="gray">
            <a:xfrm>
              <a:off x="8579360" y="5516489"/>
              <a:ext cx="111661" cy="520092"/>
            </a:xfrm>
            <a:prstGeom prst="rect">
              <a:avLst/>
            </a:prstGeom>
            <a:solidFill>
              <a:srgbClr val="E31837"/>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grpSp>
    </p:spTree>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12" name="Image 11" descr="footer-Beet.jpg"/>
          <p:cNvPicPr>
            <a:picLocks noChangeAspect="1"/>
          </p:cNvPicPr>
          <p:nvPr userDrawn="1"/>
        </p:nvPicPr>
        <p:blipFill>
          <a:blip r:embed="rId2" cstate="print"/>
          <a:stretch>
            <a:fillRect/>
          </a:stretch>
        </p:blipFill>
        <p:spPr>
          <a:xfrm>
            <a:off x="0" y="5529263"/>
            <a:ext cx="9144000" cy="1328737"/>
          </a:xfrm>
          <a:prstGeom prst="rect">
            <a:avLst/>
          </a:prstGeom>
        </p:spPr>
      </p:pic>
      <p:sp>
        <p:nvSpPr>
          <p:cNvPr id="19" name="Content Placeholder 2"/>
          <p:cNvSpPr>
            <a:spLocks noGrp="1"/>
          </p:cNvSpPr>
          <p:nvPr>
            <p:ph idx="1" hasCustomPrompt="1"/>
          </p:nvPr>
        </p:nvSpPr>
        <p:spPr>
          <a:xfrm>
            <a:off x="447675" y="1266825"/>
            <a:ext cx="8239125" cy="330332"/>
          </a:xfrm>
          <a:prstGeom prst="rect">
            <a:avLst/>
          </a:prstGeom>
        </p:spPr>
        <p:txBody>
          <a:bodyPr lIns="0" tIns="0" rIns="0" bIns="0">
            <a:normAutofit/>
          </a:bodyPr>
          <a:lstStyle>
            <a:lvl1pPr marL="0" indent="0">
              <a:spcBef>
                <a:spcPts val="600"/>
              </a:spcBef>
              <a:buSzPct val="120000"/>
              <a:buFont typeface="Arial" pitchFamily="34" charset="0"/>
              <a:buNone/>
              <a:defRPr sz="1600" baseline="0">
                <a:solidFill>
                  <a:schemeClr val="tx1"/>
                </a:solidFill>
                <a:latin typeface="Arial" pitchFamily="34" charset="0"/>
              </a:defRPr>
            </a:lvl1pPr>
            <a:lvl2pPr marL="273050" indent="-265113">
              <a:spcBef>
                <a:spcPts val="600"/>
              </a:spcBef>
              <a:buClr>
                <a:schemeClr val="tx2"/>
              </a:buClr>
              <a:buSzPct val="120000"/>
              <a:buFont typeface="Verdana" pitchFamily="34" charset="0"/>
              <a:buChar char="•"/>
              <a:defRPr sz="1600">
                <a:solidFill>
                  <a:schemeClr val="tx1"/>
                </a:solidFill>
              </a:defRPr>
            </a:lvl2pPr>
            <a:lvl3pPr marL="631825" indent="-216000">
              <a:spcBef>
                <a:spcPts val="600"/>
              </a:spcBef>
              <a:buFont typeface="Verdana" pitchFamily="34" charset="0"/>
              <a:buChar char="−"/>
              <a:tabLst/>
              <a:defRPr sz="1600">
                <a:solidFill>
                  <a:schemeClr val="tx1"/>
                </a:solidFill>
              </a:defRPr>
            </a:lvl3pPr>
            <a:lvl4pPr marL="804863" indent="-216000">
              <a:spcBef>
                <a:spcPts val="600"/>
              </a:spcBef>
              <a:buFont typeface="Verdana" pitchFamily="34" charset="0"/>
              <a:buChar char="−"/>
              <a:defRPr sz="1400">
                <a:solidFill>
                  <a:schemeClr val="tx1"/>
                </a:solidFill>
              </a:defRPr>
            </a:lvl4pPr>
            <a:lvl5pPr marL="977900" indent="-216000">
              <a:spcBef>
                <a:spcPts val="600"/>
              </a:spcBef>
              <a:buFont typeface="Arial" pitchFamily="34" charset="0"/>
              <a:buChar char="-"/>
              <a:defRPr sz="1400">
                <a:solidFill>
                  <a:schemeClr val="tx1"/>
                </a:solidFill>
              </a:defRPr>
            </a:lvl5pPr>
            <a:lvl6pPr marL="871538" indent="-174625">
              <a:spcBef>
                <a:spcPts val="600"/>
              </a:spcBef>
              <a:defRPr sz="1400"/>
            </a:lvl6pPr>
            <a:lvl7pPr marL="1168400" indent="-216000">
              <a:spcBef>
                <a:spcPts val="600"/>
              </a:spcBef>
              <a:defRPr sz="1400">
                <a:solidFill>
                  <a:schemeClr val="tx1"/>
                </a:solidFill>
              </a:defRPr>
            </a:lvl7pPr>
          </a:lstStyle>
          <a:p>
            <a:pPr lvl="0"/>
            <a:r>
              <a:rPr lang="en-US" noProof="0" smtClean="0"/>
              <a:t>Click to enter text</a:t>
            </a:r>
            <a:endParaRPr lang="en-US" noProof="0" dirty="0" smtClean="0"/>
          </a:p>
        </p:txBody>
      </p:sp>
      <p:sp>
        <p:nvSpPr>
          <p:cNvPr id="21" name="Picture Placeholder 20"/>
          <p:cNvSpPr>
            <a:spLocks noGrp="1"/>
          </p:cNvSpPr>
          <p:nvPr>
            <p:ph type="pic" sz="quarter" idx="14"/>
          </p:nvPr>
        </p:nvSpPr>
        <p:spPr>
          <a:xfrm>
            <a:off x="447675" y="1744717"/>
            <a:ext cx="8251825" cy="4408433"/>
          </a:xfrm>
          <a:prstGeom prst="rect">
            <a:avLst/>
          </a:prstGeom>
        </p:spPr>
        <p:txBody>
          <a:bodyPr lIns="0" tIns="0" rIns="0" bIns="0">
            <a:normAutofit/>
          </a:bodyPr>
          <a:lstStyle>
            <a:lvl1pPr>
              <a:buNone/>
              <a:defRPr lang="en-GB" sz="1800" kern="1200" baseline="0" noProof="0" dirty="0" smtClean="0">
                <a:solidFill>
                  <a:schemeClr val="tx1"/>
                </a:solidFill>
                <a:latin typeface="Arial" pitchFamily="34" charset="0"/>
                <a:ea typeface="+mn-ea"/>
                <a:cs typeface="+mn-cs"/>
              </a:defRPr>
            </a:lvl1pPr>
          </a:lstStyle>
          <a:p>
            <a:r>
              <a:rPr lang="en-US" dirty="0" smtClean="0"/>
              <a:t>Click icon to add picture</a:t>
            </a:r>
            <a:endParaRPr lang="en-US" dirty="0"/>
          </a:p>
        </p:txBody>
      </p:sp>
      <p:sp>
        <p:nvSpPr>
          <p:cNvPr id="10" name="Title Placeholder 1"/>
          <p:cNvSpPr>
            <a:spLocks noGrp="1"/>
          </p:cNvSpPr>
          <p:nvPr>
            <p:ph type="title"/>
          </p:nvPr>
        </p:nvSpPr>
        <p:spPr>
          <a:xfrm>
            <a:off x="447675" y="185739"/>
            <a:ext cx="8239125" cy="920750"/>
          </a:xfrm>
          <a:prstGeom prst="rect">
            <a:avLst/>
          </a:prstGeom>
        </p:spPr>
        <p:txBody>
          <a:bodyPr vert="horz" lIns="0" tIns="0" rIns="0" bIns="0" rtlCol="0" anchor="ctr" anchorCtr="0">
            <a:normAutofit/>
          </a:bodyPr>
          <a:lstStyle/>
          <a:p>
            <a:r>
              <a:rPr lang="en-US" noProof="0" smtClean="0"/>
              <a:t>Click to edit Master title style</a:t>
            </a:r>
            <a:endParaRPr lang="en-US" noProof="0" dirty="0"/>
          </a:p>
        </p:txBody>
      </p:sp>
      <p:sp>
        <p:nvSpPr>
          <p:cNvPr id="15" name="Slide Number Placeholder 5"/>
          <p:cNvSpPr>
            <a:spLocks noGrp="1"/>
          </p:cNvSpPr>
          <p:nvPr>
            <p:ph type="sldNum" sz="quarter" idx="12"/>
          </p:nvPr>
        </p:nvSpPr>
        <p:spPr>
          <a:xfrm>
            <a:off x="4182771" y="6516090"/>
            <a:ext cx="778457" cy="241200"/>
          </a:xfrm>
          <a:prstGeom prst="rect">
            <a:avLst/>
          </a:prstGeom>
        </p:spPr>
        <p:txBody>
          <a:bodyPr wrap="none" lIns="0" tIns="0" rIns="0" bIns="0" anchor="t" anchorCtr="0">
            <a:noAutofit/>
          </a:bodyPr>
          <a:lstStyle>
            <a:lvl1pPr algn="ctr">
              <a:defRPr lang="en-GB" sz="1100" kern="1200" noProof="0" dirty="0" smtClean="0">
                <a:solidFill>
                  <a:srgbClr val="666666"/>
                </a:solidFill>
                <a:latin typeface="Arial" pitchFamily="34" charset="0"/>
                <a:ea typeface="+mn-ea"/>
                <a:cs typeface="Arial" pitchFamily="34" charset="0"/>
              </a:defRPr>
            </a:lvl1pPr>
          </a:lstStyle>
          <a:p>
            <a:fld id="{525A3C56-E491-49B2-93F3-63532DF516BC}" type="slidenum">
              <a:rPr lang="en-US" smtClean="0"/>
              <a:pPr/>
              <a:t>‹#›</a:t>
            </a:fld>
            <a:endParaRPr lang="en-US" dirty="0"/>
          </a:p>
        </p:txBody>
      </p:sp>
      <p:grpSp>
        <p:nvGrpSpPr>
          <p:cNvPr id="14" name="Group 13"/>
          <p:cNvGrpSpPr/>
          <p:nvPr userDrawn="1"/>
        </p:nvGrpSpPr>
        <p:grpSpPr bwMode="gray">
          <a:xfrm>
            <a:off x="7975371" y="6325019"/>
            <a:ext cx="715649" cy="333534"/>
            <a:chOff x="7527713" y="5505450"/>
            <a:chExt cx="1163308" cy="542169"/>
          </a:xfrm>
        </p:grpSpPr>
        <p:sp>
          <p:nvSpPr>
            <p:cNvPr id="16" name="Freeform 5"/>
            <p:cNvSpPr>
              <a:spLocks/>
            </p:cNvSpPr>
            <p:nvPr/>
          </p:nvSpPr>
          <p:spPr bwMode="gray">
            <a:xfrm>
              <a:off x="7527713" y="5505450"/>
              <a:ext cx="453860" cy="542169"/>
            </a:xfrm>
            <a:custGeom>
              <a:avLst/>
              <a:gdLst/>
              <a:ahLst/>
              <a:cxnLst>
                <a:cxn ang="0">
                  <a:pos x="287" y="104"/>
                </a:cxn>
                <a:cxn ang="0">
                  <a:pos x="117" y="269"/>
                </a:cxn>
                <a:cxn ang="0">
                  <a:pos x="288" y="435"/>
                </a:cxn>
                <a:cxn ang="0">
                  <a:pos x="451" y="366"/>
                </a:cxn>
                <a:cxn ang="0">
                  <a:pos x="451" y="490"/>
                </a:cxn>
                <a:cxn ang="0">
                  <a:pos x="280" y="539"/>
                </a:cxn>
                <a:cxn ang="0">
                  <a:pos x="0" y="269"/>
                </a:cxn>
                <a:cxn ang="0">
                  <a:pos x="281" y="0"/>
                </a:cxn>
                <a:cxn ang="0">
                  <a:pos x="452" y="40"/>
                </a:cxn>
                <a:cxn ang="0">
                  <a:pos x="452" y="162"/>
                </a:cxn>
                <a:cxn ang="0">
                  <a:pos x="287" y="104"/>
                </a:cxn>
              </a:cxnLst>
              <a:rect l="0" t="0" r="r" b="b"/>
              <a:pathLst>
                <a:path w="452" h="539">
                  <a:moveTo>
                    <a:pt x="287" y="104"/>
                  </a:moveTo>
                  <a:cubicBezTo>
                    <a:pt x="182" y="104"/>
                    <a:pt x="117" y="186"/>
                    <a:pt x="117" y="269"/>
                  </a:cubicBezTo>
                  <a:cubicBezTo>
                    <a:pt x="117" y="369"/>
                    <a:pt x="199" y="435"/>
                    <a:pt x="288" y="435"/>
                  </a:cubicBezTo>
                  <a:cubicBezTo>
                    <a:pt x="347" y="435"/>
                    <a:pt x="404" y="409"/>
                    <a:pt x="451" y="366"/>
                  </a:cubicBezTo>
                  <a:cubicBezTo>
                    <a:pt x="451" y="490"/>
                    <a:pt x="451" y="490"/>
                    <a:pt x="451" y="490"/>
                  </a:cubicBezTo>
                  <a:cubicBezTo>
                    <a:pt x="401" y="520"/>
                    <a:pt x="333" y="539"/>
                    <a:pt x="280" y="539"/>
                  </a:cubicBezTo>
                  <a:cubicBezTo>
                    <a:pt x="127" y="539"/>
                    <a:pt x="0" y="415"/>
                    <a:pt x="0" y="269"/>
                  </a:cubicBezTo>
                  <a:cubicBezTo>
                    <a:pt x="0" y="115"/>
                    <a:pt x="128" y="0"/>
                    <a:pt x="281" y="0"/>
                  </a:cubicBezTo>
                  <a:cubicBezTo>
                    <a:pt x="339" y="0"/>
                    <a:pt x="408" y="18"/>
                    <a:pt x="452" y="40"/>
                  </a:cubicBezTo>
                  <a:cubicBezTo>
                    <a:pt x="452" y="162"/>
                    <a:pt x="452" y="162"/>
                    <a:pt x="452" y="162"/>
                  </a:cubicBezTo>
                  <a:cubicBezTo>
                    <a:pt x="396" y="125"/>
                    <a:pt x="339" y="104"/>
                    <a:pt x="287" y="104"/>
                  </a:cubicBezTo>
                  <a:close/>
                </a:path>
              </a:pathLst>
            </a:custGeom>
            <a:solidFill>
              <a:srgbClr val="E31837"/>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17" name="Freeform 6"/>
            <p:cNvSpPr>
              <a:spLocks/>
            </p:cNvSpPr>
            <p:nvPr/>
          </p:nvSpPr>
          <p:spPr bwMode="gray">
            <a:xfrm>
              <a:off x="8022755" y="5505450"/>
              <a:ext cx="470417" cy="542169"/>
            </a:xfrm>
            <a:custGeom>
              <a:avLst/>
              <a:gdLst/>
              <a:ahLst/>
              <a:cxnLst>
                <a:cxn ang="0">
                  <a:pos x="282" y="539"/>
                </a:cxn>
                <a:cxn ang="0">
                  <a:pos x="0" y="269"/>
                </a:cxn>
                <a:cxn ang="0">
                  <a:pos x="289" y="0"/>
                </a:cxn>
                <a:cxn ang="0">
                  <a:pos x="465" y="36"/>
                </a:cxn>
                <a:cxn ang="0">
                  <a:pos x="465" y="157"/>
                </a:cxn>
                <a:cxn ang="0">
                  <a:pos x="292" y="104"/>
                </a:cxn>
                <a:cxn ang="0">
                  <a:pos x="118" y="269"/>
                </a:cxn>
                <a:cxn ang="0">
                  <a:pos x="293" y="438"/>
                </a:cxn>
                <a:cxn ang="0">
                  <a:pos x="357" y="427"/>
                </a:cxn>
                <a:cxn ang="0">
                  <a:pos x="357" y="330"/>
                </a:cxn>
                <a:cxn ang="0">
                  <a:pos x="271" y="330"/>
                </a:cxn>
                <a:cxn ang="0">
                  <a:pos x="271" y="228"/>
                </a:cxn>
                <a:cxn ang="0">
                  <a:pos x="468" y="228"/>
                </a:cxn>
                <a:cxn ang="0">
                  <a:pos x="468" y="500"/>
                </a:cxn>
                <a:cxn ang="0">
                  <a:pos x="282" y="539"/>
                </a:cxn>
              </a:cxnLst>
              <a:rect l="0" t="0" r="r" b="b"/>
              <a:pathLst>
                <a:path w="468" h="539">
                  <a:moveTo>
                    <a:pt x="282" y="539"/>
                  </a:moveTo>
                  <a:cubicBezTo>
                    <a:pt x="129" y="539"/>
                    <a:pt x="0" y="419"/>
                    <a:pt x="0" y="269"/>
                  </a:cubicBezTo>
                  <a:cubicBezTo>
                    <a:pt x="0" y="118"/>
                    <a:pt x="128" y="0"/>
                    <a:pt x="289" y="0"/>
                  </a:cubicBezTo>
                  <a:cubicBezTo>
                    <a:pt x="348" y="0"/>
                    <a:pt x="420" y="15"/>
                    <a:pt x="465" y="36"/>
                  </a:cubicBezTo>
                  <a:cubicBezTo>
                    <a:pt x="465" y="157"/>
                    <a:pt x="465" y="157"/>
                    <a:pt x="465" y="157"/>
                  </a:cubicBezTo>
                  <a:cubicBezTo>
                    <a:pt x="414" y="128"/>
                    <a:pt x="348" y="104"/>
                    <a:pt x="292" y="104"/>
                  </a:cubicBezTo>
                  <a:cubicBezTo>
                    <a:pt x="186" y="104"/>
                    <a:pt x="118" y="186"/>
                    <a:pt x="118" y="269"/>
                  </a:cubicBezTo>
                  <a:cubicBezTo>
                    <a:pt x="118" y="367"/>
                    <a:pt x="198" y="438"/>
                    <a:pt x="293" y="438"/>
                  </a:cubicBezTo>
                  <a:cubicBezTo>
                    <a:pt x="313" y="438"/>
                    <a:pt x="332" y="436"/>
                    <a:pt x="357" y="427"/>
                  </a:cubicBezTo>
                  <a:cubicBezTo>
                    <a:pt x="357" y="330"/>
                    <a:pt x="357" y="330"/>
                    <a:pt x="357" y="330"/>
                  </a:cubicBezTo>
                  <a:cubicBezTo>
                    <a:pt x="271" y="330"/>
                    <a:pt x="271" y="330"/>
                    <a:pt x="271" y="330"/>
                  </a:cubicBezTo>
                  <a:cubicBezTo>
                    <a:pt x="271" y="228"/>
                    <a:pt x="271" y="228"/>
                    <a:pt x="271" y="228"/>
                  </a:cubicBezTo>
                  <a:cubicBezTo>
                    <a:pt x="468" y="228"/>
                    <a:pt x="468" y="228"/>
                    <a:pt x="468" y="228"/>
                  </a:cubicBezTo>
                  <a:cubicBezTo>
                    <a:pt x="468" y="500"/>
                    <a:pt x="468" y="500"/>
                    <a:pt x="468" y="500"/>
                  </a:cubicBezTo>
                  <a:cubicBezTo>
                    <a:pt x="412" y="526"/>
                    <a:pt x="348" y="539"/>
                    <a:pt x="282" y="539"/>
                  </a:cubicBezTo>
                  <a:close/>
                </a:path>
              </a:pathLst>
            </a:custGeom>
            <a:solidFill>
              <a:srgbClr val="E31837"/>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18" name="Rectangle 7"/>
            <p:cNvSpPr>
              <a:spLocks noChangeArrowheads="1"/>
            </p:cNvSpPr>
            <p:nvPr/>
          </p:nvSpPr>
          <p:spPr bwMode="gray">
            <a:xfrm>
              <a:off x="8579360" y="5516489"/>
              <a:ext cx="111661" cy="520092"/>
            </a:xfrm>
            <a:prstGeom prst="rect">
              <a:avLst/>
            </a:prstGeom>
            <a:solidFill>
              <a:srgbClr val="E31837"/>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ation page">
    <p:spTree>
      <p:nvGrpSpPr>
        <p:cNvPr id="1" name=""/>
        <p:cNvGrpSpPr/>
        <p:nvPr/>
      </p:nvGrpSpPr>
      <p:grpSpPr>
        <a:xfrm>
          <a:off x="0" y="0"/>
          <a:ext cx="0" cy="0"/>
          <a:chOff x="0" y="0"/>
          <a:chExt cx="0" cy="0"/>
        </a:xfrm>
      </p:grpSpPr>
      <p:pic>
        <p:nvPicPr>
          <p:cNvPr id="37" name="Picture 36" descr="&lt;IGNORE&gt;&#10;"/>
          <p:cNvPicPr>
            <a:picLocks noChangeAspect="1"/>
          </p:cNvPicPr>
          <p:nvPr userDrawn="1"/>
        </p:nvPicPr>
        <p:blipFill>
          <a:blip r:embed="rId2" cstate="print"/>
          <a:stretch>
            <a:fillRect/>
          </a:stretch>
        </p:blipFill>
        <p:spPr>
          <a:xfrm>
            <a:off x="0" y="0"/>
            <a:ext cx="9144000" cy="6858000"/>
          </a:xfrm>
          <a:prstGeom prst="rect">
            <a:avLst/>
          </a:prstGeom>
        </p:spPr>
      </p:pic>
      <p:grpSp>
        <p:nvGrpSpPr>
          <p:cNvPr id="6" name="Group 5"/>
          <p:cNvGrpSpPr/>
          <p:nvPr userDrawn="1"/>
        </p:nvGrpSpPr>
        <p:grpSpPr bwMode="gray">
          <a:xfrm>
            <a:off x="6901056" y="5829386"/>
            <a:ext cx="1894407" cy="855073"/>
            <a:chOff x="1028700" y="1828800"/>
            <a:chExt cx="7083426" cy="3197226"/>
          </a:xfrm>
        </p:grpSpPr>
        <p:sp>
          <p:nvSpPr>
            <p:cNvPr id="7" name="Freeform 5"/>
            <p:cNvSpPr>
              <a:spLocks/>
            </p:cNvSpPr>
            <p:nvPr/>
          </p:nvSpPr>
          <p:spPr bwMode="gray">
            <a:xfrm>
              <a:off x="3371850" y="1828800"/>
              <a:ext cx="1697038" cy="2027238"/>
            </a:xfrm>
            <a:custGeom>
              <a:avLst/>
              <a:gdLst/>
              <a:ahLst/>
              <a:cxnLst>
                <a:cxn ang="0">
                  <a:pos x="287" y="104"/>
                </a:cxn>
                <a:cxn ang="0">
                  <a:pos x="117" y="269"/>
                </a:cxn>
                <a:cxn ang="0">
                  <a:pos x="288" y="435"/>
                </a:cxn>
                <a:cxn ang="0">
                  <a:pos x="451" y="366"/>
                </a:cxn>
                <a:cxn ang="0">
                  <a:pos x="451" y="490"/>
                </a:cxn>
                <a:cxn ang="0">
                  <a:pos x="280" y="539"/>
                </a:cxn>
                <a:cxn ang="0">
                  <a:pos x="0" y="269"/>
                </a:cxn>
                <a:cxn ang="0">
                  <a:pos x="281" y="0"/>
                </a:cxn>
                <a:cxn ang="0">
                  <a:pos x="452" y="40"/>
                </a:cxn>
                <a:cxn ang="0">
                  <a:pos x="452" y="162"/>
                </a:cxn>
                <a:cxn ang="0">
                  <a:pos x="287" y="104"/>
                </a:cxn>
              </a:cxnLst>
              <a:rect l="0" t="0" r="r" b="b"/>
              <a:pathLst>
                <a:path w="452" h="539">
                  <a:moveTo>
                    <a:pt x="287" y="104"/>
                  </a:moveTo>
                  <a:cubicBezTo>
                    <a:pt x="182" y="104"/>
                    <a:pt x="117" y="186"/>
                    <a:pt x="117" y="269"/>
                  </a:cubicBezTo>
                  <a:cubicBezTo>
                    <a:pt x="117" y="369"/>
                    <a:pt x="199" y="435"/>
                    <a:pt x="288" y="435"/>
                  </a:cubicBezTo>
                  <a:cubicBezTo>
                    <a:pt x="347" y="435"/>
                    <a:pt x="404" y="409"/>
                    <a:pt x="451" y="366"/>
                  </a:cubicBezTo>
                  <a:cubicBezTo>
                    <a:pt x="451" y="490"/>
                    <a:pt x="451" y="490"/>
                    <a:pt x="451" y="490"/>
                  </a:cubicBezTo>
                  <a:cubicBezTo>
                    <a:pt x="401" y="520"/>
                    <a:pt x="333" y="539"/>
                    <a:pt x="280" y="539"/>
                  </a:cubicBezTo>
                  <a:cubicBezTo>
                    <a:pt x="127" y="539"/>
                    <a:pt x="0" y="415"/>
                    <a:pt x="0" y="269"/>
                  </a:cubicBezTo>
                  <a:cubicBezTo>
                    <a:pt x="0" y="115"/>
                    <a:pt x="128" y="0"/>
                    <a:pt x="281" y="0"/>
                  </a:cubicBezTo>
                  <a:cubicBezTo>
                    <a:pt x="339" y="0"/>
                    <a:pt x="408" y="18"/>
                    <a:pt x="452" y="40"/>
                  </a:cubicBezTo>
                  <a:cubicBezTo>
                    <a:pt x="452" y="162"/>
                    <a:pt x="452" y="162"/>
                    <a:pt x="452" y="162"/>
                  </a:cubicBezTo>
                  <a:cubicBezTo>
                    <a:pt x="396" y="125"/>
                    <a:pt x="339" y="104"/>
                    <a:pt x="287" y="104"/>
                  </a:cubicBezTo>
                  <a:close/>
                </a:path>
              </a:pathLst>
            </a:custGeom>
            <a:solidFill>
              <a:srgbClr val="E31837"/>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8" name="Freeform 6"/>
            <p:cNvSpPr>
              <a:spLocks/>
            </p:cNvSpPr>
            <p:nvPr/>
          </p:nvSpPr>
          <p:spPr bwMode="gray">
            <a:xfrm>
              <a:off x="5222875" y="1828800"/>
              <a:ext cx="1758950" cy="2027238"/>
            </a:xfrm>
            <a:custGeom>
              <a:avLst/>
              <a:gdLst/>
              <a:ahLst/>
              <a:cxnLst>
                <a:cxn ang="0">
                  <a:pos x="282" y="539"/>
                </a:cxn>
                <a:cxn ang="0">
                  <a:pos x="0" y="269"/>
                </a:cxn>
                <a:cxn ang="0">
                  <a:pos x="289" y="0"/>
                </a:cxn>
                <a:cxn ang="0">
                  <a:pos x="465" y="36"/>
                </a:cxn>
                <a:cxn ang="0">
                  <a:pos x="465" y="157"/>
                </a:cxn>
                <a:cxn ang="0">
                  <a:pos x="292" y="104"/>
                </a:cxn>
                <a:cxn ang="0">
                  <a:pos x="118" y="269"/>
                </a:cxn>
                <a:cxn ang="0">
                  <a:pos x="293" y="438"/>
                </a:cxn>
                <a:cxn ang="0">
                  <a:pos x="357" y="427"/>
                </a:cxn>
                <a:cxn ang="0">
                  <a:pos x="357" y="330"/>
                </a:cxn>
                <a:cxn ang="0">
                  <a:pos x="271" y="330"/>
                </a:cxn>
                <a:cxn ang="0">
                  <a:pos x="271" y="228"/>
                </a:cxn>
                <a:cxn ang="0">
                  <a:pos x="468" y="228"/>
                </a:cxn>
                <a:cxn ang="0">
                  <a:pos x="468" y="500"/>
                </a:cxn>
                <a:cxn ang="0">
                  <a:pos x="282" y="539"/>
                </a:cxn>
              </a:cxnLst>
              <a:rect l="0" t="0" r="r" b="b"/>
              <a:pathLst>
                <a:path w="468" h="539">
                  <a:moveTo>
                    <a:pt x="282" y="539"/>
                  </a:moveTo>
                  <a:cubicBezTo>
                    <a:pt x="129" y="539"/>
                    <a:pt x="0" y="419"/>
                    <a:pt x="0" y="269"/>
                  </a:cubicBezTo>
                  <a:cubicBezTo>
                    <a:pt x="0" y="118"/>
                    <a:pt x="128" y="0"/>
                    <a:pt x="289" y="0"/>
                  </a:cubicBezTo>
                  <a:cubicBezTo>
                    <a:pt x="348" y="0"/>
                    <a:pt x="420" y="15"/>
                    <a:pt x="465" y="36"/>
                  </a:cubicBezTo>
                  <a:cubicBezTo>
                    <a:pt x="465" y="157"/>
                    <a:pt x="465" y="157"/>
                    <a:pt x="465" y="157"/>
                  </a:cubicBezTo>
                  <a:cubicBezTo>
                    <a:pt x="414" y="128"/>
                    <a:pt x="348" y="104"/>
                    <a:pt x="292" y="104"/>
                  </a:cubicBezTo>
                  <a:cubicBezTo>
                    <a:pt x="186" y="104"/>
                    <a:pt x="118" y="186"/>
                    <a:pt x="118" y="269"/>
                  </a:cubicBezTo>
                  <a:cubicBezTo>
                    <a:pt x="118" y="367"/>
                    <a:pt x="198" y="438"/>
                    <a:pt x="293" y="438"/>
                  </a:cubicBezTo>
                  <a:cubicBezTo>
                    <a:pt x="313" y="438"/>
                    <a:pt x="332" y="436"/>
                    <a:pt x="357" y="427"/>
                  </a:cubicBezTo>
                  <a:cubicBezTo>
                    <a:pt x="357" y="330"/>
                    <a:pt x="357" y="330"/>
                    <a:pt x="357" y="330"/>
                  </a:cubicBezTo>
                  <a:cubicBezTo>
                    <a:pt x="271" y="330"/>
                    <a:pt x="271" y="330"/>
                    <a:pt x="271" y="330"/>
                  </a:cubicBezTo>
                  <a:cubicBezTo>
                    <a:pt x="271" y="228"/>
                    <a:pt x="271" y="228"/>
                    <a:pt x="271" y="228"/>
                  </a:cubicBezTo>
                  <a:cubicBezTo>
                    <a:pt x="468" y="228"/>
                    <a:pt x="468" y="228"/>
                    <a:pt x="468" y="228"/>
                  </a:cubicBezTo>
                  <a:cubicBezTo>
                    <a:pt x="468" y="500"/>
                    <a:pt x="468" y="500"/>
                    <a:pt x="468" y="500"/>
                  </a:cubicBezTo>
                  <a:cubicBezTo>
                    <a:pt x="412" y="526"/>
                    <a:pt x="348" y="539"/>
                    <a:pt x="282" y="539"/>
                  </a:cubicBezTo>
                  <a:close/>
                </a:path>
              </a:pathLst>
            </a:custGeom>
            <a:solidFill>
              <a:srgbClr val="E31837"/>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9" name="Rectangle 7"/>
            <p:cNvSpPr>
              <a:spLocks noChangeArrowheads="1"/>
            </p:cNvSpPr>
            <p:nvPr/>
          </p:nvSpPr>
          <p:spPr bwMode="gray">
            <a:xfrm>
              <a:off x="7304088" y="1870075"/>
              <a:ext cx="417513" cy="1944688"/>
            </a:xfrm>
            <a:prstGeom prst="rect">
              <a:avLst/>
            </a:prstGeom>
            <a:solidFill>
              <a:srgbClr val="E31837"/>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10" name="Freeform 8"/>
            <p:cNvSpPr>
              <a:spLocks/>
            </p:cNvSpPr>
            <p:nvPr/>
          </p:nvSpPr>
          <p:spPr bwMode="gray">
            <a:xfrm>
              <a:off x="1028700" y="4525963"/>
              <a:ext cx="269875" cy="390525"/>
            </a:xfrm>
            <a:custGeom>
              <a:avLst/>
              <a:gdLst/>
              <a:ahLst/>
              <a:cxnLst>
                <a:cxn ang="0">
                  <a:pos x="0" y="0"/>
                </a:cxn>
                <a:cxn ang="0">
                  <a:pos x="168" y="0"/>
                </a:cxn>
                <a:cxn ang="0">
                  <a:pos x="168" y="26"/>
                </a:cxn>
                <a:cxn ang="0">
                  <a:pos x="31" y="26"/>
                </a:cxn>
                <a:cxn ang="0">
                  <a:pos x="31" y="107"/>
                </a:cxn>
                <a:cxn ang="0">
                  <a:pos x="159" y="107"/>
                </a:cxn>
                <a:cxn ang="0">
                  <a:pos x="159" y="133"/>
                </a:cxn>
                <a:cxn ang="0">
                  <a:pos x="31" y="133"/>
                </a:cxn>
                <a:cxn ang="0">
                  <a:pos x="31" y="218"/>
                </a:cxn>
                <a:cxn ang="0">
                  <a:pos x="170" y="218"/>
                </a:cxn>
                <a:cxn ang="0">
                  <a:pos x="170" y="246"/>
                </a:cxn>
                <a:cxn ang="0">
                  <a:pos x="0" y="246"/>
                </a:cxn>
                <a:cxn ang="0">
                  <a:pos x="0" y="0"/>
                </a:cxn>
              </a:cxnLst>
              <a:rect l="0" t="0" r="r" b="b"/>
              <a:pathLst>
                <a:path w="170" h="246">
                  <a:moveTo>
                    <a:pt x="0" y="0"/>
                  </a:moveTo>
                  <a:lnTo>
                    <a:pt x="168" y="0"/>
                  </a:lnTo>
                  <a:lnTo>
                    <a:pt x="168" y="26"/>
                  </a:lnTo>
                  <a:lnTo>
                    <a:pt x="31" y="26"/>
                  </a:lnTo>
                  <a:lnTo>
                    <a:pt x="31" y="107"/>
                  </a:lnTo>
                  <a:lnTo>
                    <a:pt x="159" y="107"/>
                  </a:lnTo>
                  <a:lnTo>
                    <a:pt x="159" y="133"/>
                  </a:lnTo>
                  <a:lnTo>
                    <a:pt x="31" y="133"/>
                  </a:lnTo>
                  <a:lnTo>
                    <a:pt x="31" y="218"/>
                  </a:lnTo>
                  <a:lnTo>
                    <a:pt x="170" y="218"/>
                  </a:lnTo>
                  <a:lnTo>
                    <a:pt x="170" y="246"/>
                  </a:lnTo>
                  <a:lnTo>
                    <a:pt x="0" y="246"/>
                  </a:lnTo>
                  <a:lnTo>
                    <a:pt x="0" y="0"/>
                  </a:lnTo>
                  <a:close/>
                </a:path>
              </a:pathLst>
            </a:custGeom>
            <a:solidFill>
              <a:srgbClr val="666666"/>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11" name="Freeform 9"/>
            <p:cNvSpPr>
              <a:spLocks/>
            </p:cNvSpPr>
            <p:nvPr/>
          </p:nvSpPr>
          <p:spPr bwMode="gray">
            <a:xfrm>
              <a:off x="1322388" y="4635500"/>
              <a:ext cx="269875" cy="280988"/>
            </a:xfrm>
            <a:custGeom>
              <a:avLst/>
              <a:gdLst/>
              <a:ahLst/>
              <a:cxnLst>
                <a:cxn ang="0">
                  <a:pos x="66" y="83"/>
                </a:cxn>
                <a:cxn ang="0">
                  <a:pos x="4" y="0"/>
                </a:cxn>
                <a:cxn ang="0">
                  <a:pos x="42" y="0"/>
                </a:cxn>
                <a:cxn ang="0">
                  <a:pos x="85" y="61"/>
                </a:cxn>
                <a:cxn ang="0">
                  <a:pos x="127" y="0"/>
                </a:cxn>
                <a:cxn ang="0">
                  <a:pos x="163" y="0"/>
                </a:cxn>
                <a:cxn ang="0">
                  <a:pos x="101" y="80"/>
                </a:cxn>
                <a:cxn ang="0">
                  <a:pos x="170" y="177"/>
                </a:cxn>
                <a:cxn ang="0">
                  <a:pos x="134" y="177"/>
                </a:cxn>
                <a:cxn ang="0">
                  <a:pos x="85" y="104"/>
                </a:cxn>
                <a:cxn ang="0">
                  <a:pos x="35" y="177"/>
                </a:cxn>
                <a:cxn ang="0">
                  <a:pos x="0" y="177"/>
                </a:cxn>
                <a:cxn ang="0">
                  <a:pos x="66" y="83"/>
                </a:cxn>
              </a:cxnLst>
              <a:rect l="0" t="0" r="r" b="b"/>
              <a:pathLst>
                <a:path w="170" h="177">
                  <a:moveTo>
                    <a:pt x="66" y="83"/>
                  </a:moveTo>
                  <a:lnTo>
                    <a:pt x="4" y="0"/>
                  </a:lnTo>
                  <a:lnTo>
                    <a:pt x="42" y="0"/>
                  </a:lnTo>
                  <a:lnTo>
                    <a:pt x="85" y="61"/>
                  </a:lnTo>
                  <a:lnTo>
                    <a:pt x="127" y="0"/>
                  </a:lnTo>
                  <a:lnTo>
                    <a:pt x="163" y="0"/>
                  </a:lnTo>
                  <a:lnTo>
                    <a:pt x="101" y="80"/>
                  </a:lnTo>
                  <a:lnTo>
                    <a:pt x="170" y="177"/>
                  </a:lnTo>
                  <a:lnTo>
                    <a:pt x="134" y="177"/>
                  </a:lnTo>
                  <a:lnTo>
                    <a:pt x="85" y="104"/>
                  </a:lnTo>
                  <a:lnTo>
                    <a:pt x="35" y="177"/>
                  </a:lnTo>
                  <a:lnTo>
                    <a:pt x="0" y="177"/>
                  </a:lnTo>
                  <a:lnTo>
                    <a:pt x="66" y="83"/>
                  </a:lnTo>
                  <a:close/>
                </a:path>
              </a:pathLst>
            </a:custGeom>
            <a:solidFill>
              <a:srgbClr val="666666"/>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12" name="Freeform 10"/>
            <p:cNvSpPr>
              <a:spLocks noEditPoints="1"/>
            </p:cNvSpPr>
            <p:nvPr/>
          </p:nvSpPr>
          <p:spPr bwMode="gray">
            <a:xfrm>
              <a:off x="1633538" y="4627563"/>
              <a:ext cx="266700" cy="398463"/>
            </a:xfrm>
            <a:custGeom>
              <a:avLst/>
              <a:gdLst/>
              <a:ahLst/>
              <a:cxnLst>
                <a:cxn ang="0">
                  <a:pos x="0" y="2"/>
                </a:cxn>
                <a:cxn ang="0">
                  <a:pos x="12" y="2"/>
                </a:cxn>
                <a:cxn ang="0">
                  <a:pos x="12" y="12"/>
                </a:cxn>
                <a:cxn ang="0">
                  <a:pos x="13" y="12"/>
                </a:cxn>
                <a:cxn ang="0">
                  <a:pos x="22" y="3"/>
                </a:cxn>
                <a:cxn ang="0">
                  <a:pos x="36" y="0"/>
                </a:cxn>
                <a:cxn ang="0">
                  <a:pos x="52" y="3"/>
                </a:cxn>
                <a:cxn ang="0">
                  <a:pos x="62" y="12"/>
                </a:cxn>
                <a:cxn ang="0">
                  <a:pos x="69" y="24"/>
                </a:cxn>
                <a:cxn ang="0">
                  <a:pos x="71" y="39"/>
                </a:cxn>
                <a:cxn ang="0">
                  <a:pos x="69" y="55"/>
                </a:cxn>
                <a:cxn ang="0">
                  <a:pos x="63" y="67"/>
                </a:cxn>
                <a:cxn ang="0">
                  <a:pos x="52" y="75"/>
                </a:cxn>
                <a:cxn ang="0">
                  <a:pos x="37" y="78"/>
                </a:cxn>
                <a:cxn ang="0">
                  <a:pos x="31" y="78"/>
                </a:cxn>
                <a:cxn ang="0">
                  <a:pos x="24" y="76"/>
                </a:cxn>
                <a:cxn ang="0">
                  <a:pos x="18" y="72"/>
                </a:cxn>
                <a:cxn ang="0">
                  <a:pos x="13" y="67"/>
                </a:cxn>
                <a:cxn ang="0">
                  <a:pos x="12" y="67"/>
                </a:cxn>
                <a:cxn ang="0">
                  <a:pos x="12" y="106"/>
                </a:cxn>
                <a:cxn ang="0">
                  <a:pos x="0" y="106"/>
                </a:cxn>
                <a:cxn ang="0">
                  <a:pos x="0" y="2"/>
                </a:cxn>
                <a:cxn ang="0">
                  <a:pos x="57" y="28"/>
                </a:cxn>
                <a:cxn ang="0">
                  <a:pos x="52" y="19"/>
                </a:cxn>
                <a:cxn ang="0">
                  <a:pos x="45" y="13"/>
                </a:cxn>
                <a:cxn ang="0">
                  <a:pos x="35" y="11"/>
                </a:cxn>
                <a:cxn ang="0">
                  <a:pos x="24" y="13"/>
                </a:cxn>
                <a:cxn ang="0">
                  <a:pos x="17" y="20"/>
                </a:cxn>
                <a:cxn ang="0">
                  <a:pos x="13" y="29"/>
                </a:cxn>
                <a:cxn ang="0">
                  <a:pos x="12" y="39"/>
                </a:cxn>
                <a:cxn ang="0">
                  <a:pos x="13" y="50"/>
                </a:cxn>
                <a:cxn ang="0">
                  <a:pos x="17" y="59"/>
                </a:cxn>
                <a:cxn ang="0">
                  <a:pos x="25" y="65"/>
                </a:cxn>
                <a:cxn ang="0">
                  <a:pos x="35" y="68"/>
                </a:cxn>
                <a:cxn ang="0">
                  <a:pos x="46" y="65"/>
                </a:cxn>
                <a:cxn ang="0">
                  <a:pos x="53" y="59"/>
                </a:cxn>
                <a:cxn ang="0">
                  <a:pos x="57" y="49"/>
                </a:cxn>
                <a:cxn ang="0">
                  <a:pos x="58" y="39"/>
                </a:cxn>
                <a:cxn ang="0">
                  <a:pos x="57" y="28"/>
                </a:cxn>
              </a:cxnLst>
              <a:rect l="0" t="0" r="r" b="b"/>
              <a:pathLst>
                <a:path w="71" h="106">
                  <a:moveTo>
                    <a:pt x="0" y="2"/>
                  </a:moveTo>
                  <a:cubicBezTo>
                    <a:pt x="12" y="2"/>
                    <a:pt x="12" y="2"/>
                    <a:pt x="12" y="2"/>
                  </a:cubicBezTo>
                  <a:cubicBezTo>
                    <a:pt x="12" y="12"/>
                    <a:pt x="12" y="12"/>
                    <a:pt x="12" y="12"/>
                  </a:cubicBezTo>
                  <a:cubicBezTo>
                    <a:pt x="13" y="12"/>
                    <a:pt x="13" y="12"/>
                    <a:pt x="13" y="12"/>
                  </a:cubicBezTo>
                  <a:cubicBezTo>
                    <a:pt x="15" y="8"/>
                    <a:pt x="18" y="5"/>
                    <a:pt x="22" y="3"/>
                  </a:cubicBezTo>
                  <a:cubicBezTo>
                    <a:pt x="26" y="1"/>
                    <a:pt x="31" y="0"/>
                    <a:pt x="36" y="0"/>
                  </a:cubicBezTo>
                  <a:cubicBezTo>
                    <a:pt x="42" y="0"/>
                    <a:pt x="47" y="1"/>
                    <a:pt x="52" y="3"/>
                  </a:cubicBezTo>
                  <a:cubicBezTo>
                    <a:pt x="56" y="5"/>
                    <a:pt x="60" y="8"/>
                    <a:pt x="62" y="12"/>
                  </a:cubicBezTo>
                  <a:cubicBezTo>
                    <a:pt x="65" y="15"/>
                    <a:pt x="67" y="20"/>
                    <a:pt x="69" y="24"/>
                  </a:cubicBezTo>
                  <a:cubicBezTo>
                    <a:pt x="70" y="29"/>
                    <a:pt x="71" y="34"/>
                    <a:pt x="71" y="39"/>
                  </a:cubicBezTo>
                  <a:cubicBezTo>
                    <a:pt x="71" y="45"/>
                    <a:pt x="70" y="50"/>
                    <a:pt x="69" y="55"/>
                  </a:cubicBezTo>
                  <a:cubicBezTo>
                    <a:pt x="68" y="59"/>
                    <a:pt x="65" y="63"/>
                    <a:pt x="63" y="67"/>
                  </a:cubicBezTo>
                  <a:cubicBezTo>
                    <a:pt x="60" y="70"/>
                    <a:pt x="56" y="73"/>
                    <a:pt x="52" y="75"/>
                  </a:cubicBezTo>
                  <a:cubicBezTo>
                    <a:pt x="48" y="77"/>
                    <a:pt x="42" y="78"/>
                    <a:pt x="37" y="78"/>
                  </a:cubicBezTo>
                  <a:cubicBezTo>
                    <a:pt x="35" y="78"/>
                    <a:pt x="33" y="78"/>
                    <a:pt x="31" y="78"/>
                  </a:cubicBezTo>
                  <a:cubicBezTo>
                    <a:pt x="28" y="78"/>
                    <a:pt x="26" y="77"/>
                    <a:pt x="24" y="76"/>
                  </a:cubicBezTo>
                  <a:cubicBezTo>
                    <a:pt x="22" y="75"/>
                    <a:pt x="20" y="74"/>
                    <a:pt x="18" y="72"/>
                  </a:cubicBezTo>
                  <a:cubicBezTo>
                    <a:pt x="16" y="71"/>
                    <a:pt x="14" y="69"/>
                    <a:pt x="13" y="67"/>
                  </a:cubicBezTo>
                  <a:cubicBezTo>
                    <a:pt x="12" y="67"/>
                    <a:pt x="12" y="67"/>
                    <a:pt x="12" y="67"/>
                  </a:cubicBezTo>
                  <a:cubicBezTo>
                    <a:pt x="12" y="106"/>
                    <a:pt x="12" y="106"/>
                    <a:pt x="12" y="106"/>
                  </a:cubicBezTo>
                  <a:cubicBezTo>
                    <a:pt x="0" y="106"/>
                    <a:pt x="0" y="106"/>
                    <a:pt x="0" y="106"/>
                  </a:cubicBezTo>
                  <a:lnTo>
                    <a:pt x="0" y="2"/>
                  </a:lnTo>
                  <a:close/>
                  <a:moveTo>
                    <a:pt x="57" y="28"/>
                  </a:moveTo>
                  <a:cubicBezTo>
                    <a:pt x="56" y="25"/>
                    <a:pt x="54" y="22"/>
                    <a:pt x="52" y="19"/>
                  </a:cubicBezTo>
                  <a:cubicBezTo>
                    <a:pt x="51" y="17"/>
                    <a:pt x="48" y="15"/>
                    <a:pt x="45" y="13"/>
                  </a:cubicBezTo>
                  <a:cubicBezTo>
                    <a:pt x="42" y="12"/>
                    <a:pt x="39" y="11"/>
                    <a:pt x="35" y="11"/>
                  </a:cubicBezTo>
                  <a:cubicBezTo>
                    <a:pt x="31" y="11"/>
                    <a:pt x="27" y="12"/>
                    <a:pt x="24" y="13"/>
                  </a:cubicBezTo>
                  <a:cubicBezTo>
                    <a:pt x="21" y="15"/>
                    <a:pt x="19" y="17"/>
                    <a:pt x="17" y="20"/>
                  </a:cubicBezTo>
                  <a:cubicBezTo>
                    <a:pt x="15" y="22"/>
                    <a:pt x="14" y="25"/>
                    <a:pt x="13" y="29"/>
                  </a:cubicBezTo>
                  <a:cubicBezTo>
                    <a:pt x="12" y="32"/>
                    <a:pt x="12" y="36"/>
                    <a:pt x="12" y="39"/>
                  </a:cubicBezTo>
                  <a:cubicBezTo>
                    <a:pt x="12" y="43"/>
                    <a:pt x="12" y="46"/>
                    <a:pt x="13" y="50"/>
                  </a:cubicBezTo>
                  <a:cubicBezTo>
                    <a:pt x="14" y="53"/>
                    <a:pt x="15" y="56"/>
                    <a:pt x="17" y="59"/>
                  </a:cubicBezTo>
                  <a:cubicBezTo>
                    <a:pt x="19" y="61"/>
                    <a:pt x="22" y="64"/>
                    <a:pt x="25" y="65"/>
                  </a:cubicBezTo>
                  <a:cubicBezTo>
                    <a:pt x="28" y="67"/>
                    <a:pt x="31" y="68"/>
                    <a:pt x="35" y="68"/>
                  </a:cubicBezTo>
                  <a:cubicBezTo>
                    <a:pt x="40" y="68"/>
                    <a:pt x="43" y="67"/>
                    <a:pt x="46" y="65"/>
                  </a:cubicBezTo>
                  <a:cubicBezTo>
                    <a:pt x="49" y="63"/>
                    <a:pt x="51" y="61"/>
                    <a:pt x="53" y="59"/>
                  </a:cubicBezTo>
                  <a:cubicBezTo>
                    <a:pt x="55" y="56"/>
                    <a:pt x="56" y="53"/>
                    <a:pt x="57" y="49"/>
                  </a:cubicBezTo>
                  <a:cubicBezTo>
                    <a:pt x="58" y="46"/>
                    <a:pt x="58" y="42"/>
                    <a:pt x="58" y="39"/>
                  </a:cubicBezTo>
                  <a:cubicBezTo>
                    <a:pt x="58" y="35"/>
                    <a:pt x="58" y="32"/>
                    <a:pt x="57" y="28"/>
                  </a:cubicBezTo>
                  <a:close/>
                </a:path>
              </a:pathLst>
            </a:custGeom>
            <a:solidFill>
              <a:srgbClr val="666666"/>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13" name="Freeform 11"/>
            <p:cNvSpPr>
              <a:spLocks noEditPoints="1"/>
            </p:cNvSpPr>
            <p:nvPr/>
          </p:nvSpPr>
          <p:spPr bwMode="gray">
            <a:xfrm>
              <a:off x="1938338" y="4627563"/>
              <a:ext cx="258763" cy="293688"/>
            </a:xfrm>
            <a:custGeom>
              <a:avLst/>
              <a:gdLst/>
              <a:ahLst/>
              <a:cxnLst>
                <a:cxn ang="0">
                  <a:pos x="68" y="53"/>
                </a:cxn>
                <a:cxn ang="0">
                  <a:pos x="57" y="72"/>
                </a:cxn>
                <a:cxn ang="0">
                  <a:pos x="36" y="78"/>
                </a:cxn>
                <a:cxn ang="0">
                  <a:pos x="20" y="76"/>
                </a:cxn>
                <a:cxn ang="0">
                  <a:pos x="9" y="67"/>
                </a:cxn>
                <a:cxn ang="0">
                  <a:pos x="2" y="55"/>
                </a:cxn>
                <a:cxn ang="0">
                  <a:pos x="0" y="39"/>
                </a:cxn>
                <a:cxn ang="0">
                  <a:pos x="3" y="23"/>
                </a:cxn>
                <a:cxn ang="0">
                  <a:pos x="10" y="11"/>
                </a:cxn>
                <a:cxn ang="0">
                  <a:pos x="21" y="3"/>
                </a:cxn>
                <a:cxn ang="0">
                  <a:pos x="35" y="0"/>
                </a:cxn>
                <a:cxn ang="0">
                  <a:pos x="52" y="4"/>
                </a:cxn>
                <a:cxn ang="0">
                  <a:pos x="63" y="15"/>
                </a:cxn>
                <a:cxn ang="0">
                  <a:pos x="68" y="28"/>
                </a:cxn>
                <a:cxn ang="0">
                  <a:pos x="69" y="43"/>
                </a:cxn>
                <a:cxn ang="0">
                  <a:pos x="13" y="43"/>
                </a:cxn>
                <a:cxn ang="0">
                  <a:pos x="14" y="52"/>
                </a:cxn>
                <a:cxn ang="0">
                  <a:pos x="18" y="60"/>
                </a:cxn>
                <a:cxn ang="0">
                  <a:pos x="26" y="66"/>
                </a:cxn>
                <a:cxn ang="0">
                  <a:pos x="36" y="68"/>
                </a:cxn>
                <a:cxn ang="0">
                  <a:pos x="49" y="64"/>
                </a:cxn>
                <a:cxn ang="0">
                  <a:pos x="56" y="53"/>
                </a:cxn>
                <a:cxn ang="0">
                  <a:pos x="68" y="53"/>
                </a:cxn>
                <a:cxn ang="0">
                  <a:pos x="56" y="32"/>
                </a:cxn>
                <a:cxn ang="0">
                  <a:pos x="54" y="24"/>
                </a:cxn>
                <a:cxn ang="0">
                  <a:pos x="50" y="17"/>
                </a:cxn>
                <a:cxn ang="0">
                  <a:pos x="43" y="12"/>
                </a:cxn>
                <a:cxn ang="0">
                  <a:pos x="35" y="11"/>
                </a:cxn>
                <a:cxn ang="0">
                  <a:pos x="26" y="12"/>
                </a:cxn>
                <a:cxn ang="0">
                  <a:pos x="19" y="17"/>
                </a:cxn>
                <a:cxn ang="0">
                  <a:pos x="15" y="24"/>
                </a:cxn>
                <a:cxn ang="0">
                  <a:pos x="13" y="32"/>
                </a:cxn>
                <a:cxn ang="0">
                  <a:pos x="56" y="32"/>
                </a:cxn>
              </a:cxnLst>
              <a:rect l="0" t="0" r="r" b="b"/>
              <a:pathLst>
                <a:path w="69" h="78">
                  <a:moveTo>
                    <a:pt x="68" y="53"/>
                  </a:moveTo>
                  <a:cubicBezTo>
                    <a:pt x="66" y="61"/>
                    <a:pt x="63" y="68"/>
                    <a:pt x="57" y="72"/>
                  </a:cubicBezTo>
                  <a:cubicBezTo>
                    <a:pt x="52" y="76"/>
                    <a:pt x="45" y="78"/>
                    <a:pt x="36" y="78"/>
                  </a:cubicBezTo>
                  <a:cubicBezTo>
                    <a:pt x="30" y="78"/>
                    <a:pt x="25" y="77"/>
                    <a:pt x="20" y="76"/>
                  </a:cubicBezTo>
                  <a:cubicBezTo>
                    <a:pt x="16" y="74"/>
                    <a:pt x="12" y="71"/>
                    <a:pt x="9" y="67"/>
                  </a:cubicBezTo>
                  <a:cubicBezTo>
                    <a:pt x="6" y="64"/>
                    <a:pt x="4" y="60"/>
                    <a:pt x="2" y="55"/>
                  </a:cubicBezTo>
                  <a:cubicBezTo>
                    <a:pt x="1" y="50"/>
                    <a:pt x="0" y="45"/>
                    <a:pt x="0" y="39"/>
                  </a:cubicBezTo>
                  <a:cubicBezTo>
                    <a:pt x="0" y="33"/>
                    <a:pt x="1" y="28"/>
                    <a:pt x="3" y="23"/>
                  </a:cubicBezTo>
                  <a:cubicBezTo>
                    <a:pt x="4" y="19"/>
                    <a:pt x="7" y="14"/>
                    <a:pt x="10" y="11"/>
                  </a:cubicBezTo>
                  <a:cubicBezTo>
                    <a:pt x="13" y="7"/>
                    <a:pt x="17" y="5"/>
                    <a:pt x="21" y="3"/>
                  </a:cubicBezTo>
                  <a:cubicBezTo>
                    <a:pt x="25" y="1"/>
                    <a:pt x="30" y="0"/>
                    <a:pt x="35" y="0"/>
                  </a:cubicBezTo>
                  <a:cubicBezTo>
                    <a:pt x="42" y="0"/>
                    <a:pt x="47" y="1"/>
                    <a:pt x="52" y="4"/>
                  </a:cubicBezTo>
                  <a:cubicBezTo>
                    <a:pt x="56" y="7"/>
                    <a:pt x="60" y="10"/>
                    <a:pt x="63" y="15"/>
                  </a:cubicBezTo>
                  <a:cubicBezTo>
                    <a:pt x="65" y="19"/>
                    <a:pt x="67" y="23"/>
                    <a:pt x="68" y="28"/>
                  </a:cubicBezTo>
                  <a:cubicBezTo>
                    <a:pt x="69" y="34"/>
                    <a:pt x="69" y="38"/>
                    <a:pt x="69" y="43"/>
                  </a:cubicBezTo>
                  <a:cubicBezTo>
                    <a:pt x="13" y="43"/>
                    <a:pt x="13" y="43"/>
                    <a:pt x="13" y="43"/>
                  </a:cubicBezTo>
                  <a:cubicBezTo>
                    <a:pt x="13" y="46"/>
                    <a:pt x="13" y="49"/>
                    <a:pt x="14" y="52"/>
                  </a:cubicBezTo>
                  <a:cubicBezTo>
                    <a:pt x="15" y="55"/>
                    <a:pt x="16" y="58"/>
                    <a:pt x="18" y="60"/>
                  </a:cubicBezTo>
                  <a:cubicBezTo>
                    <a:pt x="20" y="62"/>
                    <a:pt x="23" y="64"/>
                    <a:pt x="26" y="66"/>
                  </a:cubicBezTo>
                  <a:cubicBezTo>
                    <a:pt x="29" y="67"/>
                    <a:pt x="32" y="68"/>
                    <a:pt x="36" y="68"/>
                  </a:cubicBezTo>
                  <a:cubicBezTo>
                    <a:pt x="42" y="68"/>
                    <a:pt x="46" y="66"/>
                    <a:pt x="49" y="64"/>
                  </a:cubicBezTo>
                  <a:cubicBezTo>
                    <a:pt x="53" y="62"/>
                    <a:pt x="55" y="58"/>
                    <a:pt x="56" y="53"/>
                  </a:cubicBezTo>
                  <a:lnTo>
                    <a:pt x="68" y="53"/>
                  </a:lnTo>
                  <a:close/>
                  <a:moveTo>
                    <a:pt x="56" y="32"/>
                  </a:moveTo>
                  <a:cubicBezTo>
                    <a:pt x="56" y="29"/>
                    <a:pt x="55" y="26"/>
                    <a:pt x="54" y="24"/>
                  </a:cubicBezTo>
                  <a:cubicBezTo>
                    <a:pt x="53" y="21"/>
                    <a:pt x="52" y="19"/>
                    <a:pt x="50" y="17"/>
                  </a:cubicBezTo>
                  <a:cubicBezTo>
                    <a:pt x="48" y="15"/>
                    <a:pt x="46" y="14"/>
                    <a:pt x="43" y="12"/>
                  </a:cubicBezTo>
                  <a:cubicBezTo>
                    <a:pt x="40" y="11"/>
                    <a:pt x="38" y="11"/>
                    <a:pt x="35" y="11"/>
                  </a:cubicBezTo>
                  <a:cubicBezTo>
                    <a:pt x="31" y="11"/>
                    <a:pt x="28" y="11"/>
                    <a:pt x="26" y="12"/>
                  </a:cubicBezTo>
                  <a:cubicBezTo>
                    <a:pt x="23" y="14"/>
                    <a:pt x="21" y="15"/>
                    <a:pt x="19" y="17"/>
                  </a:cubicBezTo>
                  <a:cubicBezTo>
                    <a:pt x="17" y="19"/>
                    <a:pt x="16" y="21"/>
                    <a:pt x="15" y="24"/>
                  </a:cubicBezTo>
                  <a:cubicBezTo>
                    <a:pt x="14" y="26"/>
                    <a:pt x="13" y="29"/>
                    <a:pt x="13" y="32"/>
                  </a:cubicBezTo>
                  <a:lnTo>
                    <a:pt x="56" y="32"/>
                  </a:lnTo>
                  <a:close/>
                </a:path>
              </a:pathLst>
            </a:custGeom>
            <a:solidFill>
              <a:srgbClr val="666666"/>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17" name="Freeform 12"/>
            <p:cNvSpPr>
              <a:spLocks/>
            </p:cNvSpPr>
            <p:nvPr/>
          </p:nvSpPr>
          <p:spPr bwMode="gray">
            <a:xfrm>
              <a:off x="2241550" y="4627563"/>
              <a:ext cx="150813" cy="288925"/>
            </a:xfrm>
            <a:custGeom>
              <a:avLst/>
              <a:gdLst/>
              <a:ahLst/>
              <a:cxnLst>
                <a:cxn ang="0">
                  <a:pos x="0" y="2"/>
                </a:cxn>
                <a:cxn ang="0">
                  <a:pos x="12" y="2"/>
                </a:cxn>
                <a:cxn ang="0">
                  <a:pos x="12" y="17"/>
                </a:cxn>
                <a:cxn ang="0">
                  <a:pos x="12" y="17"/>
                </a:cxn>
                <a:cxn ang="0">
                  <a:pos x="23" y="4"/>
                </a:cxn>
                <a:cxn ang="0">
                  <a:pos x="40" y="0"/>
                </a:cxn>
                <a:cxn ang="0">
                  <a:pos x="40" y="13"/>
                </a:cxn>
                <a:cxn ang="0">
                  <a:pos x="27" y="15"/>
                </a:cxn>
                <a:cxn ang="0">
                  <a:pos x="18" y="21"/>
                </a:cxn>
                <a:cxn ang="0">
                  <a:pos x="14" y="31"/>
                </a:cxn>
                <a:cxn ang="0">
                  <a:pos x="12" y="43"/>
                </a:cxn>
                <a:cxn ang="0">
                  <a:pos x="12" y="77"/>
                </a:cxn>
                <a:cxn ang="0">
                  <a:pos x="0" y="77"/>
                </a:cxn>
                <a:cxn ang="0">
                  <a:pos x="0" y="2"/>
                </a:cxn>
              </a:cxnLst>
              <a:rect l="0" t="0" r="r" b="b"/>
              <a:pathLst>
                <a:path w="40" h="77">
                  <a:moveTo>
                    <a:pt x="0" y="2"/>
                  </a:moveTo>
                  <a:cubicBezTo>
                    <a:pt x="12" y="2"/>
                    <a:pt x="12" y="2"/>
                    <a:pt x="12" y="2"/>
                  </a:cubicBezTo>
                  <a:cubicBezTo>
                    <a:pt x="12" y="17"/>
                    <a:pt x="12" y="17"/>
                    <a:pt x="12" y="17"/>
                  </a:cubicBezTo>
                  <a:cubicBezTo>
                    <a:pt x="12" y="17"/>
                    <a:pt x="12" y="17"/>
                    <a:pt x="12" y="17"/>
                  </a:cubicBezTo>
                  <a:cubicBezTo>
                    <a:pt x="15" y="11"/>
                    <a:pt x="19" y="7"/>
                    <a:pt x="23" y="4"/>
                  </a:cubicBezTo>
                  <a:cubicBezTo>
                    <a:pt x="27" y="1"/>
                    <a:pt x="33" y="0"/>
                    <a:pt x="40" y="0"/>
                  </a:cubicBezTo>
                  <a:cubicBezTo>
                    <a:pt x="40" y="13"/>
                    <a:pt x="40" y="13"/>
                    <a:pt x="40" y="13"/>
                  </a:cubicBezTo>
                  <a:cubicBezTo>
                    <a:pt x="35" y="13"/>
                    <a:pt x="30" y="14"/>
                    <a:pt x="27" y="15"/>
                  </a:cubicBezTo>
                  <a:cubicBezTo>
                    <a:pt x="23" y="16"/>
                    <a:pt x="21" y="18"/>
                    <a:pt x="18" y="21"/>
                  </a:cubicBezTo>
                  <a:cubicBezTo>
                    <a:pt x="16" y="24"/>
                    <a:pt x="15" y="27"/>
                    <a:pt x="14" y="31"/>
                  </a:cubicBezTo>
                  <a:cubicBezTo>
                    <a:pt x="13" y="34"/>
                    <a:pt x="12" y="39"/>
                    <a:pt x="12" y="43"/>
                  </a:cubicBezTo>
                  <a:cubicBezTo>
                    <a:pt x="12" y="77"/>
                    <a:pt x="12" y="77"/>
                    <a:pt x="12" y="77"/>
                  </a:cubicBezTo>
                  <a:cubicBezTo>
                    <a:pt x="0" y="77"/>
                    <a:pt x="0" y="77"/>
                    <a:pt x="0" y="77"/>
                  </a:cubicBezTo>
                  <a:lnTo>
                    <a:pt x="0" y="2"/>
                  </a:lnTo>
                  <a:close/>
                </a:path>
              </a:pathLst>
            </a:custGeom>
            <a:solidFill>
              <a:srgbClr val="666666"/>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18" name="Freeform 13"/>
            <p:cNvSpPr>
              <a:spLocks noEditPoints="1"/>
            </p:cNvSpPr>
            <p:nvPr/>
          </p:nvSpPr>
          <p:spPr bwMode="gray">
            <a:xfrm>
              <a:off x="2425700" y="4525963"/>
              <a:ext cx="44450" cy="390525"/>
            </a:xfrm>
            <a:custGeom>
              <a:avLst/>
              <a:gdLst/>
              <a:ahLst/>
              <a:cxnLst>
                <a:cxn ang="0">
                  <a:pos x="28" y="35"/>
                </a:cxn>
                <a:cxn ang="0">
                  <a:pos x="0" y="35"/>
                </a:cxn>
                <a:cxn ang="0">
                  <a:pos x="0" y="0"/>
                </a:cxn>
                <a:cxn ang="0">
                  <a:pos x="28" y="0"/>
                </a:cxn>
                <a:cxn ang="0">
                  <a:pos x="28" y="35"/>
                </a:cxn>
                <a:cxn ang="0">
                  <a:pos x="0" y="69"/>
                </a:cxn>
                <a:cxn ang="0">
                  <a:pos x="28" y="69"/>
                </a:cxn>
                <a:cxn ang="0">
                  <a:pos x="28" y="246"/>
                </a:cxn>
                <a:cxn ang="0">
                  <a:pos x="0" y="246"/>
                </a:cxn>
                <a:cxn ang="0">
                  <a:pos x="0" y="69"/>
                </a:cxn>
              </a:cxnLst>
              <a:rect l="0" t="0" r="r" b="b"/>
              <a:pathLst>
                <a:path w="28" h="246">
                  <a:moveTo>
                    <a:pt x="28" y="35"/>
                  </a:moveTo>
                  <a:lnTo>
                    <a:pt x="0" y="35"/>
                  </a:lnTo>
                  <a:lnTo>
                    <a:pt x="0" y="0"/>
                  </a:lnTo>
                  <a:lnTo>
                    <a:pt x="28" y="0"/>
                  </a:lnTo>
                  <a:lnTo>
                    <a:pt x="28" y="35"/>
                  </a:lnTo>
                  <a:close/>
                  <a:moveTo>
                    <a:pt x="0" y="69"/>
                  </a:moveTo>
                  <a:lnTo>
                    <a:pt x="28" y="69"/>
                  </a:lnTo>
                  <a:lnTo>
                    <a:pt x="28" y="246"/>
                  </a:lnTo>
                  <a:lnTo>
                    <a:pt x="0" y="246"/>
                  </a:lnTo>
                  <a:lnTo>
                    <a:pt x="0" y="69"/>
                  </a:lnTo>
                  <a:close/>
                </a:path>
              </a:pathLst>
            </a:custGeom>
            <a:solidFill>
              <a:srgbClr val="666666"/>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19" name="Freeform 14"/>
            <p:cNvSpPr>
              <a:spLocks noEditPoints="1"/>
            </p:cNvSpPr>
            <p:nvPr/>
          </p:nvSpPr>
          <p:spPr bwMode="gray">
            <a:xfrm>
              <a:off x="2527300" y="4627563"/>
              <a:ext cx="258763" cy="293688"/>
            </a:xfrm>
            <a:custGeom>
              <a:avLst/>
              <a:gdLst/>
              <a:ahLst/>
              <a:cxnLst>
                <a:cxn ang="0">
                  <a:pos x="68" y="53"/>
                </a:cxn>
                <a:cxn ang="0">
                  <a:pos x="57" y="72"/>
                </a:cxn>
                <a:cxn ang="0">
                  <a:pos x="36" y="78"/>
                </a:cxn>
                <a:cxn ang="0">
                  <a:pos x="20" y="76"/>
                </a:cxn>
                <a:cxn ang="0">
                  <a:pos x="9" y="67"/>
                </a:cxn>
                <a:cxn ang="0">
                  <a:pos x="2" y="55"/>
                </a:cxn>
                <a:cxn ang="0">
                  <a:pos x="0" y="39"/>
                </a:cxn>
                <a:cxn ang="0">
                  <a:pos x="3" y="23"/>
                </a:cxn>
                <a:cxn ang="0">
                  <a:pos x="10" y="11"/>
                </a:cxn>
                <a:cxn ang="0">
                  <a:pos x="21" y="3"/>
                </a:cxn>
                <a:cxn ang="0">
                  <a:pos x="35" y="0"/>
                </a:cxn>
                <a:cxn ang="0">
                  <a:pos x="52" y="4"/>
                </a:cxn>
                <a:cxn ang="0">
                  <a:pos x="62" y="15"/>
                </a:cxn>
                <a:cxn ang="0">
                  <a:pos x="68" y="28"/>
                </a:cxn>
                <a:cxn ang="0">
                  <a:pos x="69" y="43"/>
                </a:cxn>
                <a:cxn ang="0">
                  <a:pos x="13" y="43"/>
                </a:cxn>
                <a:cxn ang="0">
                  <a:pos x="14" y="52"/>
                </a:cxn>
                <a:cxn ang="0">
                  <a:pos x="18" y="60"/>
                </a:cxn>
                <a:cxn ang="0">
                  <a:pos x="26" y="66"/>
                </a:cxn>
                <a:cxn ang="0">
                  <a:pos x="36" y="68"/>
                </a:cxn>
                <a:cxn ang="0">
                  <a:pos x="49" y="64"/>
                </a:cxn>
                <a:cxn ang="0">
                  <a:pos x="56" y="53"/>
                </a:cxn>
                <a:cxn ang="0">
                  <a:pos x="68" y="53"/>
                </a:cxn>
                <a:cxn ang="0">
                  <a:pos x="56" y="32"/>
                </a:cxn>
                <a:cxn ang="0">
                  <a:pos x="54" y="24"/>
                </a:cxn>
                <a:cxn ang="0">
                  <a:pos x="50" y="17"/>
                </a:cxn>
                <a:cxn ang="0">
                  <a:pos x="43" y="12"/>
                </a:cxn>
                <a:cxn ang="0">
                  <a:pos x="34" y="11"/>
                </a:cxn>
                <a:cxn ang="0">
                  <a:pos x="26" y="12"/>
                </a:cxn>
                <a:cxn ang="0">
                  <a:pos x="19" y="17"/>
                </a:cxn>
                <a:cxn ang="0">
                  <a:pos x="15" y="24"/>
                </a:cxn>
                <a:cxn ang="0">
                  <a:pos x="13" y="32"/>
                </a:cxn>
                <a:cxn ang="0">
                  <a:pos x="56" y="32"/>
                </a:cxn>
              </a:cxnLst>
              <a:rect l="0" t="0" r="r" b="b"/>
              <a:pathLst>
                <a:path w="69" h="78">
                  <a:moveTo>
                    <a:pt x="68" y="53"/>
                  </a:moveTo>
                  <a:cubicBezTo>
                    <a:pt x="66" y="61"/>
                    <a:pt x="63" y="68"/>
                    <a:pt x="57" y="72"/>
                  </a:cubicBezTo>
                  <a:cubicBezTo>
                    <a:pt x="52" y="76"/>
                    <a:pt x="44" y="78"/>
                    <a:pt x="36" y="78"/>
                  </a:cubicBezTo>
                  <a:cubicBezTo>
                    <a:pt x="30" y="78"/>
                    <a:pt x="25" y="77"/>
                    <a:pt x="20" y="76"/>
                  </a:cubicBezTo>
                  <a:cubicBezTo>
                    <a:pt x="16" y="74"/>
                    <a:pt x="12" y="71"/>
                    <a:pt x="9" y="67"/>
                  </a:cubicBezTo>
                  <a:cubicBezTo>
                    <a:pt x="6" y="64"/>
                    <a:pt x="4" y="60"/>
                    <a:pt x="2" y="55"/>
                  </a:cubicBezTo>
                  <a:cubicBezTo>
                    <a:pt x="1" y="50"/>
                    <a:pt x="0" y="45"/>
                    <a:pt x="0" y="39"/>
                  </a:cubicBezTo>
                  <a:cubicBezTo>
                    <a:pt x="0" y="33"/>
                    <a:pt x="1" y="28"/>
                    <a:pt x="3" y="23"/>
                  </a:cubicBezTo>
                  <a:cubicBezTo>
                    <a:pt x="4" y="19"/>
                    <a:pt x="7" y="14"/>
                    <a:pt x="10" y="11"/>
                  </a:cubicBezTo>
                  <a:cubicBezTo>
                    <a:pt x="13" y="7"/>
                    <a:pt x="17" y="5"/>
                    <a:pt x="21" y="3"/>
                  </a:cubicBezTo>
                  <a:cubicBezTo>
                    <a:pt x="25" y="1"/>
                    <a:pt x="30" y="0"/>
                    <a:pt x="35" y="0"/>
                  </a:cubicBezTo>
                  <a:cubicBezTo>
                    <a:pt x="42" y="0"/>
                    <a:pt x="47" y="1"/>
                    <a:pt x="52" y="4"/>
                  </a:cubicBezTo>
                  <a:cubicBezTo>
                    <a:pt x="56" y="7"/>
                    <a:pt x="60" y="10"/>
                    <a:pt x="62" y="15"/>
                  </a:cubicBezTo>
                  <a:cubicBezTo>
                    <a:pt x="65" y="19"/>
                    <a:pt x="67" y="23"/>
                    <a:pt x="68" y="28"/>
                  </a:cubicBezTo>
                  <a:cubicBezTo>
                    <a:pt x="69" y="34"/>
                    <a:pt x="69" y="38"/>
                    <a:pt x="69" y="43"/>
                  </a:cubicBezTo>
                  <a:cubicBezTo>
                    <a:pt x="13" y="43"/>
                    <a:pt x="13" y="43"/>
                    <a:pt x="13" y="43"/>
                  </a:cubicBezTo>
                  <a:cubicBezTo>
                    <a:pt x="13" y="46"/>
                    <a:pt x="13" y="49"/>
                    <a:pt x="14" y="52"/>
                  </a:cubicBezTo>
                  <a:cubicBezTo>
                    <a:pt x="15" y="55"/>
                    <a:pt x="16" y="58"/>
                    <a:pt x="18" y="60"/>
                  </a:cubicBezTo>
                  <a:cubicBezTo>
                    <a:pt x="20" y="62"/>
                    <a:pt x="23" y="64"/>
                    <a:pt x="26" y="66"/>
                  </a:cubicBezTo>
                  <a:cubicBezTo>
                    <a:pt x="29" y="67"/>
                    <a:pt x="32" y="68"/>
                    <a:pt x="36" y="68"/>
                  </a:cubicBezTo>
                  <a:cubicBezTo>
                    <a:pt x="41" y="68"/>
                    <a:pt x="46" y="66"/>
                    <a:pt x="49" y="64"/>
                  </a:cubicBezTo>
                  <a:cubicBezTo>
                    <a:pt x="53" y="62"/>
                    <a:pt x="55" y="58"/>
                    <a:pt x="56" y="53"/>
                  </a:cubicBezTo>
                  <a:lnTo>
                    <a:pt x="68" y="53"/>
                  </a:lnTo>
                  <a:close/>
                  <a:moveTo>
                    <a:pt x="56" y="32"/>
                  </a:moveTo>
                  <a:cubicBezTo>
                    <a:pt x="56" y="29"/>
                    <a:pt x="55" y="26"/>
                    <a:pt x="54" y="24"/>
                  </a:cubicBezTo>
                  <a:cubicBezTo>
                    <a:pt x="53" y="21"/>
                    <a:pt x="52" y="19"/>
                    <a:pt x="50" y="17"/>
                  </a:cubicBezTo>
                  <a:cubicBezTo>
                    <a:pt x="48" y="15"/>
                    <a:pt x="46" y="14"/>
                    <a:pt x="43" y="12"/>
                  </a:cubicBezTo>
                  <a:cubicBezTo>
                    <a:pt x="40" y="11"/>
                    <a:pt x="37" y="11"/>
                    <a:pt x="34" y="11"/>
                  </a:cubicBezTo>
                  <a:cubicBezTo>
                    <a:pt x="31" y="11"/>
                    <a:pt x="28" y="11"/>
                    <a:pt x="26" y="12"/>
                  </a:cubicBezTo>
                  <a:cubicBezTo>
                    <a:pt x="23" y="14"/>
                    <a:pt x="21" y="15"/>
                    <a:pt x="19" y="17"/>
                  </a:cubicBezTo>
                  <a:cubicBezTo>
                    <a:pt x="17" y="19"/>
                    <a:pt x="16" y="21"/>
                    <a:pt x="15" y="24"/>
                  </a:cubicBezTo>
                  <a:cubicBezTo>
                    <a:pt x="14" y="26"/>
                    <a:pt x="13" y="29"/>
                    <a:pt x="13" y="32"/>
                  </a:cubicBezTo>
                  <a:lnTo>
                    <a:pt x="56" y="32"/>
                  </a:lnTo>
                  <a:close/>
                </a:path>
              </a:pathLst>
            </a:custGeom>
            <a:solidFill>
              <a:srgbClr val="666666"/>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20" name="Freeform 15"/>
            <p:cNvSpPr>
              <a:spLocks/>
            </p:cNvSpPr>
            <p:nvPr/>
          </p:nvSpPr>
          <p:spPr bwMode="gray">
            <a:xfrm>
              <a:off x="2832100" y="4627563"/>
              <a:ext cx="236538" cy="288925"/>
            </a:xfrm>
            <a:custGeom>
              <a:avLst/>
              <a:gdLst/>
              <a:ahLst/>
              <a:cxnLst>
                <a:cxn ang="0">
                  <a:pos x="0" y="2"/>
                </a:cxn>
                <a:cxn ang="0">
                  <a:pos x="12" y="2"/>
                </a:cxn>
                <a:cxn ang="0">
                  <a:pos x="12" y="14"/>
                </a:cxn>
                <a:cxn ang="0">
                  <a:pos x="12" y="14"/>
                </a:cxn>
                <a:cxn ang="0">
                  <a:pos x="22" y="3"/>
                </a:cxn>
                <a:cxn ang="0">
                  <a:pos x="37" y="0"/>
                </a:cxn>
                <a:cxn ang="0">
                  <a:pos x="49" y="2"/>
                </a:cxn>
                <a:cxn ang="0">
                  <a:pos x="57" y="8"/>
                </a:cxn>
                <a:cxn ang="0">
                  <a:pos x="61" y="16"/>
                </a:cxn>
                <a:cxn ang="0">
                  <a:pos x="63" y="27"/>
                </a:cxn>
                <a:cxn ang="0">
                  <a:pos x="63" y="77"/>
                </a:cxn>
                <a:cxn ang="0">
                  <a:pos x="50" y="77"/>
                </a:cxn>
                <a:cxn ang="0">
                  <a:pos x="50" y="26"/>
                </a:cxn>
                <a:cxn ang="0">
                  <a:pos x="46" y="15"/>
                </a:cxn>
                <a:cxn ang="0">
                  <a:pos x="35" y="11"/>
                </a:cxn>
                <a:cxn ang="0">
                  <a:pos x="25" y="13"/>
                </a:cxn>
                <a:cxn ang="0">
                  <a:pos x="18" y="17"/>
                </a:cxn>
                <a:cxn ang="0">
                  <a:pos x="14" y="25"/>
                </a:cxn>
                <a:cxn ang="0">
                  <a:pos x="13" y="34"/>
                </a:cxn>
                <a:cxn ang="0">
                  <a:pos x="13" y="77"/>
                </a:cxn>
                <a:cxn ang="0">
                  <a:pos x="0" y="77"/>
                </a:cxn>
                <a:cxn ang="0">
                  <a:pos x="0" y="2"/>
                </a:cxn>
              </a:cxnLst>
              <a:rect l="0" t="0" r="r" b="b"/>
              <a:pathLst>
                <a:path w="63" h="77">
                  <a:moveTo>
                    <a:pt x="0" y="2"/>
                  </a:moveTo>
                  <a:cubicBezTo>
                    <a:pt x="12" y="2"/>
                    <a:pt x="12" y="2"/>
                    <a:pt x="12" y="2"/>
                  </a:cubicBezTo>
                  <a:cubicBezTo>
                    <a:pt x="12" y="14"/>
                    <a:pt x="12" y="14"/>
                    <a:pt x="12" y="14"/>
                  </a:cubicBezTo>
                  <a:cubicBezTo>
                    <a:pt x="12" y="14"/>
                    <a:pt x="12" y="14"/>
                    <a:pt x="12" y="14"/>
                  </a:cubicBezTo>
                  <a:cubicBezTo>
                    <a:pt x="15" y="9"/>
                    <a:pt x="18" y="5"/>
                    <a:pt x="22" y="3"/>
                  </a:cubicBezTo>
                  <a:cubicBezTo>
                    <a:pt x="27" y="1"/>
                    <a:pt x="31" y="0"/>
                    <a:pt x="37" y="0"/>
                  </a:cubicBezTo>
                  <a:cubicBezTo>
                    <a:pt x="42" y="0"/>
                    <a:pt x="46" y="1"/>
                    <a:pt x="49" y="2"/>
                  </a:cubicBezTo>
                  <a:cubicBezTo>
                    <a:pt x="52" y="3"/>
                    <a:pt x="55" y="5"/>
                    <a:pt x="57" y="8"/>
                  </a:cubicBezTo>
                  <a:cubicBezTo>
                    <a:pt x="59" y="10"/>
                    <a:pt x="61" y="13"/>
                    <a:pt x="61" y="16"/>
                  </a:cubicBezTo>
                  <a:cubicBezTo>
                    <a:pt x="62" y="20"/>
                    <a:pt x="63" y="23"/>
                    <a:pt x="63" y="27"/>
                  </a:cubicBezTo>
                  <a:cubicBezTo>
                    <a:pt x="63" y="77"/>
                    <a:pt x="63" y="77"/>
                    <a:pt x="63" y="77"/>
                  </a:cubicBezTo>
                  <a:cubicBezTo>
                    <a:pt x="50" y="77"/>
                    <a:pt x="50" y="77"/>
                    <a:pt x="50" y="77"/>
                  </a:cubicBezTo>
                  <a:cubicBezTo>
                    <a:pt x="50" y="26"/>
                    <a:pt x="50" y="26"/>
                    <a:pt x="50" y="26"/>
                  </a:cubicBezTo>
                  <a:cubicBezTo>
                    <a:pt x="50" y="21"/>
                    <a:pt x="49" y="18"/>
                    <a:pt x="46" y="15"/>
                  </a:cubicBezTo>
                  <a:cubicBezTo>
                    <a:pt x="43" y="12"/>
                    <a:pt x="40" y="11"/>
                    <a:pt x="35" y="11"/>
                  </a:cubicBezTo>
                  <a:cubicBezTo>
                    <a:pt x="31" y="11"/>
                    <a:pt x="28" y="11"/>
                    <a:pt x="25" y="13"/>
                  </a:cubicBezTo>
                  <a:cubicBezTo>
                    <a:pt x="22" y="14"/>
                    <a:pt x="20" y="15"/>
                    <a:pt x="18" y="17"/>
                  </a:cubicBezTo>
                  <a:cubicBezTo>
                    <a:pt x="16" y="20"/>
                    <a:pt x="15" y="22"/>
                    <a:pt x="14" y="25"/>
                  </a:cubicBezTo>
                  <a:cubicBezTo>
                    <a:pt x="13" y="28"/>
                    <a:pt x="13" y="31"/>
                    <a:pt x="13" y="34"/>
                  </a:cubicBezTo>
                  <a:cubicBezTo>
                    <a:pt x="13" y="77"/>
                    <a:pt x="13" y="77"/>
                    <a:pt x="13" y="77"/>
                  </a:cubicBezTo>
                  <a:cubicBezTo>
                    <a:pt x="0" y="77"/>
                    <a:pt x="0" y="77"/>
                    <a:pt x="0" y="77"/>
                  </a:cubicBezTo>
                  <a:lnTo>
                    <a:pt x="0" y="2"/>
                  </a:lnTo>
                  <a:close/>
                </a:path>
              </a:pathLst>
            </a:custGeom>
            <a:solidFill>
              <a:srgbClr val="666666"/>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21" name="Freeform 16"/>
            <p:cNvSpPr>
              <a:spLocks/>
            </p:cNvSpPr>
            <p:nvPr/>
          </p:nvSpPr>
          <p:spPr bwMode="gray">
            <a:xfrm>
              <a:off x="3121025" y="4627563"/>
              <a:ext cx="255588" cy="293688"/>
            </a:xfrm>
            <a:custGeom>
              <a:avLst/>
              <a:gdLst/>
              <a:ahLst/>
              <a:cxnLst>
                <a:cxn ang="0">
                  <a:pos x="55" y="26"/>
                </a:cxn>
                <a:cxn ang="0">
                  <a:pos x="48" y="15"/>
                </a:cxn>
                <a:cxn ang="0">
                  <a:pos x="36" y="11"/>
                </a:cxn>
                <a:cxn ang="0">
                  <a:pos x="25" y="13"/>
                </a:cxn>
                <a:cxn ang="0">
                  <a:pos x="18" y="20"/>
                </a:cxn>
                <a:cxn ang="0">
                  <a:pos x="14" y="29"/>
                </a:cxn>
                <a:cxn ang="0">
                  <a:pos x="13" y="40"/>
                </a:cxn>
                <a:cxn ang="0">
                  <a:pos x="14" y="50"/>
                </a:cxn>
                <a:cxn ang="0">
                  <a:pos x="18" y="59"/>
                </a:cxn>
                <a:cxn ang="0">
                  <a:pos x="24" y="65"/>
                </a:cxn>
                <a:cxn ang="0">
                  <a:pos x="35" y="68"/>
                </a:cxn>
                <a:cxn ang="0">
                  <a:pos x="49" y="63"/>
                </a:cxn>
                <a:cxn ang="0">
                  <a:pos x="55" y="49"/>
                </a:cxn>
                <a:cxn ang="0">
                  <a:pos x="68" y="49"/>
                </a:cxn>
                <a:cxn ang="0">
                  <a:pos x="57" y="71"/>
                </a:cxn>
                <a:cxn ang="0">
                  <a:pos x="35" y="78"/>
                </a:cxn>
                <a:cxn ang="0">
                  <a:pos x="20" y="76"/>
                </a:cxn>
                <a:cxn ang="0">
                  <a:pos x="8" y="68"/>
                </a:cxn>
                <a:cxn ang="0">
                  <a:pos x="2" y="56"/>
                </a:cxn>
                <a:cxn ang="0">
                  <a:pos x="0" y="40"/>
                </a:cxn>
                <a:cxn ang="0">
                  <a:pos x="2" y="24"/>
                </a:cxn>
                <a:cxn ang="0">
                  <a:pos x="8" y="12"/>
                </a:cxn>
                <a:cxn ang="0">
                  <a:pos x="19" y="3"/>
                </a:cxn>
                <a:cxn ang="0">
                  <a:pos x="35" y="0"/>
                </a:cxn>
                <a:cxn ang="0">
                  <a:pos x="47" y="1"/>
                </a:cxn>
                <a:cxn ang="0">
                  <a:pos x="57" y="6"/>
                </a:cxn>
                <a:cxn ang="0">
                  <a:pos x="64" y="14"/>
                </a:cxn>
                <a:cxn ang="0">
                  <a:pos x="68" y="26"/>
                </a:cxn>
                <a:cxn ang="0">
                  <a:pos x="55" y="26"/>
                </a:cxn>
              </a:cxnLst>
              <a:rect l="0" t="0" r="r" b="b"/>
              <a:pathLst>
                <a:path w="68" h="78">
                  <a:moveTo>
                    <a:pt x="55" y="26"/>
                  </a:moveTo>
                  <a:cubicBezTo>
                    <a:pt x="54" y="21"/>
                    <a:pt x="52" y="17"/>
                    <a:pt x="48" y="15"/>
                  </a:cubicBezTo>
                  <a:cubicBezTo>
                    <a:pt x="45" y="12"/>
                    <a:pt x="41" y="11"/>
                    <a:pt x="36" y="11"/>
                  </a:cubicBezTo>
                  <a:cubicBezTo>
                    <a:pt x="32" y="11"/>
                    <a:pt x="28" y="12"/>
                    <a:pt x="25" y="13"/>
                  </a:cubicBezTo>
                  <a:cubicBezTo>
                    <a:pt x="22" y="15"/>
                    <a:pt x="19" y="17"/>
                    <a:pt x="18" y="20"/>
                  </a:cubicBezTo>
                  <a:cubicBezTo>
                    <a:pt x="16" y="22"/>
                    <a:pt x="15" y="26"/>
                    <a:pt x="14" y="29"/>
                  </a:cubicBezTo>
                  <a:cubicBezTo>
                    <a:pt x="13" y="33"/>
                    <a:pt x="13" y="36"/>
                    <a:pt x="13" y="40"/>
                  </a:cubicBezTo>
                  <a:cubicBezTo>
                    <a:pt x="13" y="44"/>
                    <a:pt x="13" y="47"/>
                    <a:pt x="14" y="50"/>
                  </a:cubicBezTo>
                  <a:cubicBezTo>
                    <a:pt x="15" y="54"/>
                    <a:pt x="16" y="57"/>
                    <a:pt x="18" y="59"/>
                  </a:cubicBezTo>
                  <a:cubicBezTo>
                    <a:pt x="19" y="62"/>
                    <a:pt x="22" y="64"/>
                    <a:pt x="24" y="65"/>
                  </a:cubicBezTo>
                  <a:cubicBezTo>
                    <a:pt x="27" y="67"/>
                    <a:pt x="31" y="68"/>
                    <a:pt x="35" y="68"/>
                  </a:cubicBezTo>
                  <a:cubicBezTo>
                    <a:pt x="41" y="68"/>
                    <a:pt x="45" y="66"/>
                    <a:pt x="49" y="63"/>
                  </a:cubicBezTo>
                  <a:cubicBezTo>
                    <a:pt x="52" y="59"/>
                    <a:pt x="54" y="55"/>
                    <a:pt x="55" y="49"/>
                  </a:cubicBezTo>
                  <a:cubicBezTo>
                    <a:pt x="68" y="49"/>
                    <a:pt x="68" y="49"/>
                    <a:pt x="68" y="49"/>
                  </a:cubicBezTo>
                  <a:cubicBezTo>
                    <a:pt x="66" y="58"/>
                    <a:pt x="63" y="66"/>
                    <a:pt x="57" y="71"/>
                  </a:cubicBezTo>
                  <a:cubicBezTo>
                    <a:pt x="52" y="76"/>
                    <a:pt x="44" y="78"/>
                    <a:pt x="35" y="78"/>
                  </a:cubicBezTo>
                  <a:cubicBezTo>
                    <a:pt x="29" y="78"/>
                    <a:pt x="24" y="78"/>
                    <a:pt x="20" y="76"/>
                  </a:cubicBezTo>
                  <a:cubicBezTo>
                    <a:pt x="15" y="74"/>
                    <a:pt x="11" y="71"/>
                    <a:pt x="8" y="68"/>
                  </a:cubicBezTo>
                  <a:cubicBezTo>
                    <a:pt x="6" y="64"/>
                    <a:pt x="3" y="60"/>
                    <a:pt x="2" y="56"/>
                  </a:cubicBezTo>
                  <a:cubicBezTo>
                    <a:pt x="0" y="51"/>
                    <a:pt x="0" y="46"/>
                    <a:pt x="0" y="40"/>
                  </a:cubicBezTo>
                  <a:cubicBezTo>
                    <a:pt x="0" y="35"/>
                    <a:pt x="0" y="29"/>
                    <a:pt x="2" y="24"/>
                  </a:cubicBezTo>
                  <a:cubicBezTo>
                    <a:pt x="3" y="19"/>
                    <a:pt x="5" y="15"/>
                    <a:pt x="8" y="12"/>
                  </a:cubicBezTo>
                  <a:cubicBezTo>
                    <a:pt x="11" y="8"/>
                    <a:pt x="15" y="5"/>
                    <a:pt x="19" y="3"/>
                  </a:cubicBezTo>
                  <a:cubicBezTo>
                    <a:pt x="24" y="1"/>
                    <a:pt x="29" y="0"/>
                    <a:pt x="35" y="0"/>
                  </a:cubicBezTo>
                  <a:cubicBezTo>
                    <a:pt x="39" y="0"/>
                    <a:pt x="43" y="0"/>
                    <a:pt x="47" y="1"/>
                  </a:cubicBezTo>
                  <a:cubicBezTo>
                    <a:pt x="51" y="2"/>
                    <a:pt x="54" y="4"/>
                    <a:pt x="57" y="6"/>
                  </a:cubicBezTo>
                  <a:cubicBezTo>
                    <a:pt x="60" y="8"/>
                    <a:pt x="62" y="11"/>
                    <a:pt x="64" y="14"/>
                  </a:cubicBezTo>
                  <a:cubicBezTo>
                    <a:pt x="66" y="17"/>
                    <a:pt x="67" y="21"/>
                    <a:pt x="68" y="26"/>
                  </a:cubicBezTo>
                  <a:lnTo>
                    <a:pt x="55" y="26"/>
                  </a:lnTo>
                  <a:close/>
                </a:path>
              </a:pathLst>
            </a:custGeom>
            <a:solidFill>
              <a:srgbClr val="666666"/>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22" name="Freeform 17"/>
            <p:cNvSpPr>
              <a:spLocks noEditPoints="1"/>
            </p:cNvSpPr>
            <p:nvPr/>
          </p:nvSpPr>
          <p:spPr bwMode="gray">
            <a:xfrm>
              <a:off x="3409950" y="4627563"/>
              <a:ext cx="261938" cy="293688"/>
            </a:xfrm>
            <a:custGeom>
              <a:avLst/>
              <a:gdLst/>
              <a:ahLst/>
              <a:cxnLst>
                <a:cxn ang="0">
                  <a:pos x="68" y="53"/>
                </a:cxn>
                <a:cxn ang="0">
                  <a:pos x="57" y="72"/>
                </a:cxn>
                <a:cxn ang="0">
                  <a:pos x="36" y="78"/>
                </a:cxn>
                <a:cxn ang="0">
                  <a:pos x="20" y="76"/>
                </a:cxn>
                <a:cxn ang="0">
                  <a:pos x="9" y="67"/>
                </a:cxn>
                <a:cxn ang="0">
                  <a:pos x="3" y="55"/>
                </a:cxn>
                <a:cxn ang="0">
                  <a:pos x="0" y="39"/>
                </a:cxn>
                <a:cxn ang="0">
                  <a:pos x="3" y="23"/>
                </a:cxn>
                <a:cxn ang="0">
                  <a:pos x="10" y="11"/>
                </a:cxn>
                <a:cxn ang="0">
                  <a:pos x="21" y="3"/>
                </a:cxn>
                <a:cxn ang="0">
                  <a:pos x="35" y="0"/>
                </a:cxn>
                <a:cxn ang="0">
                  <a:pos x="52" y="4"/>
                </a:cxn>
                <a:cxn ang="0">
                  <a:pos x="63" y="15"/>
                </a:cxn>
                <a:cxn ang="0">
                  <a:pos x="68" y="28"/>
                </a:cxn>
                <a:cxn ang="0">
                  <a:pos x="69" y="43"/>
                </a:cxn>
                <a:cxn ang="0">
                  <a:pos x="13" y="43"/>
                </a:cxn>
                <a:cxn ang="0">
                  <a:pos x="14" y="52"/>
                </a:cxn>
                <a:cxn ang="0">
                  <a:pos x="18" y="60"/>
                </a:cxn>
                <a:cxn ang="0">
                  <a:pos x="26" y="66"/>
                </a:cxn>
                <a:cxn ang="0">
                  <a:pos x="36" y="68"/>
                </a:cxn>
                <a:cxn ang="0">
                  <a:pos x="49" y="64"/>
                </a:cxn>
                <a:cxn ang="0">
                  <a:pos x="56" y="53"/>
                </a:cxn>
                <a:cxn ang="0">
                  <a:pos x="68" y="53"/>
                </a:cxn>
                <a:cxn ang="0">
                  <a:pos x="56" y="32"/>
                </a:cxn>
                <a:cxn ang="0">
                  <a:pos x="54" y="24"/>
                </a:cxn>
                <a:cxn ang="0">
                  <a:pos x="50" y="17"/>
                </a:cxn>
                <a:cxn ang="0">
                  <a:pos x="43" y="12"/>
                </a:cxn>
                <a:cxn ang="0">
                  <a:pos x="35" y="11"/>
                </a:cxn>
                <a:cxn ang="0">
                  <a:pos x="26" y="12"/>
                </a:cxn>
                <a:cxn ang="0">
                  <a:pos x="19" y="17"/>
                </a:cxn>
                <a:cxn ang="0">
                  <a:pos x="15" y="24"/>
                </a:cxn>
                <a:cxn ang="0">
                  <a:pos x="13" y="32"/>
                </a:cxn>
                <a:cxn ang="0">
                  <a:pos x="56" y="32"/>
                </a:cxn>
              </a:cxnLst>
              <a:rect l="0" t="0" r="r" b="b"/>
              <a:pathLst>
                <a:path w="70" h="78">
                  <a:moveTo>
                    <a:pt x="68" y="53"/>
                  </a:moveTo>
                  <a:cubicBezTo>
                    <a:pt x="67" y="61"/>
                    <a:pt x="63" y="68"/>
                    <a:pt x="57" y="72"/>
                  </a:cubicBezTo>
                  <a:cubicBezTo>
                    <a:pt x="52" y="76"/>
                    <a:pt x="45" y="78"/>
                    <a:pt x="36" y="78"/>
                  </a:cubicBezTo>
                  <a:cubicBezTo>
                    <a:pt x="30" y="78"/>
                    <a:pt x="25" y="77"/>
                    <a:pt x="20" y="76"/>
                  </a:cubicBezTo>
                  <a:cubicBezTo>
                    <a:pt x="16" y="74"/>
                    <a:pt x="12" y="71"/>
                    <a:pt x="9" y="67"/>
                  </a:cubicBezTo>
                  <a:cubicBezTo>
                    <a:pt x="6" y="64"/>
                    <a:pt x="4" y="60"/>
                    <a:pt x="3" y="55"/>
                  </a:cubicBezTo>
                  <a:cubicBezTo>
                    <a:pt x="1" y="50"/>
                    <a:pt x="0" y="45"/>
                    <a:pt x="0" y="39"/>
                  </a:cubicBezTo>
                  <a:cubicBezTo>
                    <a:pt x="0" y="33"/>
                    <a:pt x="1" y="28"/>
                    <a:pt x="3" y="23"/>
                  </a:cubicBezTo>
                  <a:cubicBezTo>
                    <a:pt x="4" y="19"/>
                    <a:pt x="7" y="14"/>
                    <a:pt x="10" y="11"/>
                  </a:cubicBezTo>
                  <a:cubicBezTo>
                    <a:pt x="13" y="7"/>
                    <a:pt x="17" y="5"/>
                    <a:pt x="21" y="3"/>
                  </a:cubicBezTo>
                  <a:cubicBezTo>
                    <a:pt x="25" y="1"/>
                    <a:pt x="30" y="0"/>
                    <a:pt x="35" y="0"/>
                  </a:cubicBezTo>
                  <a:cubicBezTo>
                    <a:pt x="42" y="0"/>
                    <a:pt x="48" y="1"/>
                    <a:pt x="52" y="4"/>
                  </a:cubicBezTo>
                  <a:cubicBezTo>
                    <a:pt x="56" y="7"/>
                    <a:pt x="60" y="10"/>
                    <a:pt x="63" y="15"/>
                  </a:cubicBezTo>
                  <a:cubicBezTo>
                    <a:pt x="65" y="19"/>
                    <a:pt x="67" y="23"/>
                    <a:pt x="68" y="28"/>
                  </a:cubicBezTo>
                  <a:cubicBezTo>
                    <a:pt x="69" y="34"/>
                    <a:pt x="70" y="38"/>
                    <a:pt x="69" y="43"/>
                  </a:cubicBezTo>
                  <a:cubicBezTo>
                    <a:pt x="13" y="43"/>
                    <a:pt x="13" y="43"/>
                    <a:pt x="13" y="43"/>
                  </a:cubicBezTo>
                  <a:cubicBezTo>
                    <a:pt x="13" y="46"/>
                    <a:pt x="13" y="49"/>
                    <a:pt x="14" y="52"/>
                  </a:cubicBezTo>
                  <a:cubicBezTo>
                    <a:pt x="15" y="55"/>
                    <a:pt x="17" y="58"/>
                    <a:pt x="18" y="60"/>
                  </a:cubicBezTo>
                  <a:cubicBezTo>
                    <a:pt x="20" y="62"/>
                    <a:pt x="23" y="64"/>
                    <a:pt x="26" y="66"/>
                  </a:cubicBezTo>
                  <a:cubicBezTo>
                    <a:pt x="29" y="67"/>
                    <a:pt x="32" y="68"/>
                    <a:pt x="36" y="68"/>
                  </a:cubicBezTo>
                  <a:cubicBezTo>
                    <a:pt x="42" y="68"/>
                    <a:pt x="46" y="66"/>
                    <a:pt x="49" y="64"/>
                  </a:cubicBezTo>
                  <a:cubicBezTo>
                    <a:pt x="53" y="62"/>
                    <a:pt x="55" y="58"/>
                    <a:pt x="56" y="53"/>
                  </a:cubicBezTo>
                  <a:lnTo>
                    <a:pt x="68" y="53"/>
                  </a:lnTo>
                  <a:close/>
                  <a:moveTo>
                    <a:pt x="56" y="32"/>
                  </a:moveTo>
                  <a:cubicBezTo>
                    <a:pt x="56" y="29"/>
                    <a:pt x="55" y="26"/>
                    <a:pt x="54" y="24"/>
                  </a:cubicBezTo>
                  <a:cubicBezTo>
                    <a:pt x="53" y="21"/>
                    <a:pt x="52" y="19"/>
                    <a:pt x="50" y="17"/>
                  </a:cubicBezTo>
                  <a:cubicBezTo>
                    <a:pt x="48" y="15"/>
                    <a:pt x="46" y="14"/>
                    <a:pt x="43" y="12"/>
                  </a:cubicBezTo>
                  <a:cubicBezTo>
                    <a:pt x="40" y="11"/>
                    <a:pt x="38" y="11"/>
                    <a:pt x="35" y="11"/>
                  </a:cubicBezTo>
                  <a:cubicBezTo>
                    <a:pt x="31" y="11"/>
                    <a:pt x="29" y="11"/>
                    <a:pt x="26" y="12"/>
                  </a:cubicBezTo>
                  <a:cubicBezTo>
                    <a:pt x="23" y="14"/>
                    <a:pt x="21" y="15"/>
                    <a:pt x="19" y="17"/>
                  </a:cubicBezTo>
                  <a:cubicBezTo>
                    <a:pt x="17" y="19"/>
                    <a:pt x="16" y="21"/>
                    <a:pt x="15" y="24"/>
                  </a:cubicBezTo>
                  <a:cubicBezTo>
                    <a:pt x="14" y="26"/>
                    <a:pt x="13" y="29"/>
                    <a:pt x="13" y="32"/>
                  </a:cubicBezTo>
                  <a:lnTo>
                    <a:pt x="56" y="32"/>
                  </a:lnTo>
                  <a:close/>
                </a:path>
              </a:pathLst>
            </a:custGeom>
            <a:solidFill>
              <a:srgbClr val="666666"/>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23" name="Freeform 18"/>
            <p:cNvSpPr>
              <a:spLocks/>
            </p:cNvSpPr>
            <p:nvPr/>
          </p:nvSpPr>
          <p:spPr bwMode="gray">
            <a:xfrm>
              <a:off x="3833813" y="4548188"/>
              <a:ext cx="150813" cy="368300"/>
            </a:xfrm>
            <a:custGeom>
              <a:avLst/>
              <a:gdLst/>
              <a:ahLst/>
              <a:cxnLst>
                <a:cxn ang="0">
                  <a:pos x="25" y="23"/>
                </a:cxn>
                <a:cxn ang="0">
                  <a:pos x="40" y="23"/>
                </a:cxn>
                <a:cxn ang="0">
                  <a:pos x="40" y="34"/>
                </a:cxn>
                <a:cxn ang="0">
                  <a:pos x="25" y="34"/>
                </a:cxn>
                <a:cxn ang="0">
                  <a:pos x="25" y="80"/>
                </a:cxn>
                <a:cxn ang="0">
                  <a:pos x="26" y="84"/>
                </a:cxn>
                <a:cxn ang="0">
                  <a:pos x="27" y="86"/>
                </a:cxn>
                <a:cxn ang="0">
                  <a:pos x="30" y="87"/>
                </a:cxn>
                <a:cxn ang="0">
                  <a:pos x="35" y="87"/>
                </a:cxn>
                <a:cxn ang="0">
                  <a:pos x="40" y="87"/>
                </a:cxn>
                <a:cxn ang="0">
                  <a:pos x="40" y="98"/>
                </a:cxn>
                <a:cxn ang="0">
                  <a:pos x="31" y="98"/>
                </a:cxn>
                <a:cxn ang="0">
                  <a:pos x="23" y="97"/>
                </a:cxn>
                <a:cxn ang="0">
                  <a:pos x="17" y="95"/>
                </a:cxn>
                <a:cxn ang="0">
                  <a:pos x="14" y="90"/>
                </a:cxn>
                <a:cxn ang="0">
                  <a:pos x="13" y="81"/>
                </a:cxn>
                <a:cxn ang="0">
                  <a:pos x="13" y="34"/>
                </a:cxn>
                <a:cxn ang="0">
                  <a:pos x="0" y="34"/>
                </a:cxn>
                <a:cxn ang="0">
                  <a:pos x="0" y="23"/>
                </a:cxn>
                <a:cxn ang="0">
                  <a:pos x="13" y="23"/>
                </a:cxn>
                <a:cxn ang="0">
                  <a:pos x="13" y="0"/>
                </a:cxn>
                <a:cxn ang="0">
                  <a:pos x="25" y="0"/>
                </a:cxn>
                <a:cxn ang="0">
                  <a:pos x="25" y="23"/>
                </a:cxn>
              </a:cxnLst>
              <a:rect l="0" t="0" r="r" b="b"/>
              <a:pathLst>
                <a:path w="40" h="98">
                  <a:moveTo>
                    <a:pt x="25" y="23"/>
                  </a:moveTo>
                  <a:cubicBezTo>
                    <a:pt x="40" y="23"/>
                    <a:pt x="40" y="23"/>
                    <a:pt x="40" y="23"/>
                  </a:cubicBezTo>
                  <a:cubicBezTo>
                    <a:pt x="40" y="34"/>
                    <a:pt x="40" y="34"/>
                    <a:pt x="40" y="34"/>
                  </a:cubicBezTo>
                  <a:cubicBezTo>
                    <a:pt x="25" y="34"/>
                    <a:pt x="25" y="34"/>
                    <a:pt x="25" y="34"/>
                  </a:cubicBezTo>
                  <a:cubicBezTo>
                    <a:pt x="25" y="80"/>
                    <a:pt x="25" y="80"/>
                    <a:pt x="25" y="80"/>
                  </a:cubicBezTo>
                  <a:cubicBezTo>
                    <a:pt x="25" y="82"/>
                    <a:pt x="26" y="83"/>
                    <a:pt x="26" y="84"/>
                  </a:cubicBezTo>
                  <a:cubicBezTo>
                    <a:pt x="26" y="85"/>
                    <a:pt x="27" y="85"/>
                    <a:pt x="27" y="86"/>
                  </a:cubicBezTo>
                  <a:cubicBezTo>
                    <a:pt x="28" y="86"/>
                    <a:pt x="29" y="86"/>
                    <a:pt x="30" y="87"/>
                  </a:cubicBezTo>
                  <a:cubicBezTo>
                    <a:pt x="31" y="87"/>
                    <a:pt x="33" y="87"/>
                    <a:pt x="35" y="87"/>
                  </a:cubicBezTo>
                  <a:cubicBezTo>
                    <a:pt x="40" y="87"/>
                    <a:pt x="40" y="87"/>
                    <a:pt x="40" y="87"/>
                  </a:cubicBezTo>
                  <a:cubicBezTo>
                    <a:pt x="40" y="98"/>
                    <a:pt x="40" y="98"/>
                    <a:pt x="40" y="98"/>
                  </a:cubicBezTo>
                  <a:cubicBezTo>
                    <a:pt x="31" y="98"/>
                    <a:pt x="31" y="98"/>
                    <a:pt x="31" y="98"/>
                  </a:cubicBezTo>
                  <a:cubicBezTo>
                    <a:pt x="28" y="98"/>
                    <a:pt x="25" y="98"/>
                    <a:pt x="23" y="97"/>
                  </a:cubicBezTo>
                  <a:cubicBezTo>
                    <a:pt x="21" y="97"/>
                    <a:pt x="19" y="96"/>
                    <a:pt x="17" y="95"/>
                  </a:cubicBezTo>
                  <a:cubicBezTo>
                    <a:pt x="16" y="94"/>
                    <a:pt x="15" y="92"/>
                    <a:pt x="14" y="90"/>
                  </a:cubicBezTo>
                  <a:cubicBezTo>
                    <a:pt x="13" y="88"/>
                    <a:pt x="13" y="85"/>
                    <a:pt x="13" y="81"/>
                  </a:cubicBezTo>
                  <a:cubicBezTo>
                    <a:pt x="13" y="34"/>
                    <a:pt x="13" y="34"/>
                    <a:pt x="13" y="34"/>
                  </a:cubicBezTo>
                  <a:cubicBezTo>
                    <a:pt x="0" y="34"/>
                    <a:pt x="0" y="34"/>
                    <a:pt x="0" y="34"/>
                  </a:cubicBezTo>
                  <a:cubicBezTo>
                    <a:pt x="0" y="23"/>
                    <a:pt x="0" y="23"/>
                    <a:pt x="0" y="23"/>
                  </a:cubicBezTo>
                  <a:cubicBezTo>
                    <a:pt x="13" y="23"/>
                    <a:pt x="13" y="23"/>
                    <a:pt x="13" y="23"/>
                  </a:cubicBezTo>
                  <a:cubicBezTo>
                    <a:pt x="13" y="0"/>
                    <a:pt x="13" y="0"/>
                    <a:pt x="13" y="0"/>
                  </a:cubicBezTo>
                  <a:cubicBezTo>
                    <a:pt x="25" y="0"/>
                    <a:pt x="25" y="0"/>
                    <a:pt x="25" y="0"/>
                  </a:cubicBezTo>
                  <a:lnTo>
                    <a:pt x="25" y="23"/>
                  </a:lnTo>
                  <a:close/>
                </a:path>
              </a:pathLst>
            </a:custGeom>
            <a:solidFill>
              <a:srgbClr val="666666"/>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24" name="Freeform 19"/>
            <p:cNvSpPr>
              <a:spLocks/>
            </p:cNvSpPr>
            <p:nvPr/>
          </p:nvSpPr>
          <p:spPr bwMode="gray">
            <a:xfrm>
              <a:off x="4037013" y="4525963"/>
              <a:ext cx="233363" cy="390525"/>
            </a:xfrm>
            <a:custGeom>
              <a:avLst/>
              <a:gdLst/>
              <a:ahLst/>
              <a:cxnLst>
                <a:cxn ang="0">
                  <a:pos x="0" y="0"/>
                </a:cxn>
                <a:cxn ang="0">
                  <a:pos x="12" y="0"/>
                </a:cxn>
                <a:cxn ang="0">
                  <a:pos x="12" y="40"/>
                </a:cxn>
                <a:cxn ang="0">
                  <a:pos x="12" y="40"/>
                </a:cxn>
                <a:cxn ang="0">
                  <a:pos x="16" y="34"/>
                </a:cxn>
                <a:cxn ang="0">
                  <a:pos x="22" y="30"/>
                </a:cxn>
                <a:cxn ang="0">
                  <a:pos x="29" y="28"/>
                </a:cxn>
                <a:cxn ang="0">
                  <a:pos x="36" y="27"/>
                </a:cxn>
                <a:cxn ang="0">
                  <a:pos x="48" y="29"/>
                </a:cxn>
                <a:cxn ang="0">
                  <a:pos x="56" y="35"/>
                </a:cxn>
                <a:cxn ang="0">
                  <a:pos x="60" y="43"/>
                </a:cxn>
                <a:cxn ang="0">
                  <a:pos x="62" y="54"/>
                </a:cxn>
                <a:cxn ang="0">
                  <a:pos x="62" y="104"/>
                </a:cxn>
                <a:cxn ang="0">
                  <a:pos x="49" y="104"/>
                </a:cxn>
                <a:cxn ang="0">
                  <a:pos x="49" y="53"/>
                </a:cxn>
                <a:cxn ang="0">
                  <a:pos x="45" y="42"/>
                </a:cxn>
                <a:cxn ang="0">
                  <a:pos x="34" y="38"/>
                </a:cxn>
                <a:cxn ang="0">
                  <a:pos x="24" y="40"/>
                </a:cxn>
                <a:cxn ang="0">
                  <a:pos x="17" y="44"/>
                </a:cxn>
                <a:cxn ang="0">
                  <a:pos x="13" y="52"/>
                </a:cxn>
                <a:cxn ang="0">
                  <a:pos x="12" y="61"/>
                </a:cxn>
                <a:cxn ang="0">
                  <a:pos x="12" y="104"/>
                </a:cxn>
                <a:cxn ang="0">
                  <a:pos x="0" y="104"/>
                </a:cxn>
                <a:cxn ang="0">
                  <a:pos x="0" y="0"/>
                </a:cxn>
              </a:cxnLst>
              <a:rect l="0" t="0" r="r" b="b"/>
              <a:pathLst>
                <a:path w="62" h="104">
                  <a:moveTo>
                    <a:pt x="0" y="0"/>
                  </a:moveTo>
                  <a:cubicBezTo>
                    <a:pt x="12" y="0"/>
                    <a:pt x="12" y="0"/>
                    <a:pt x="12" y="0"/>
                  </a:cubicBezTo>
                  <a:cubicBezTo>
                    <a:pt x="12" y="40"/>
                    <a:pt x="12" y="40"/>
                    <a:pt x="12" y="40"/>
                  </a:cubicBezTo>
                  <a:cubicBezTo>
                    <a:pt x="12" y="40"/>
                    <a:pt x="12" y="40"/>
                    <a:pt x="12" y="40"/>
                  </a:cubicBezTo>
                  <a:cubicBezTo>
                    <a:pt x="13" y="37"/>
                    <a:pt x="15" y="35"/>
                    <a:pt x="16" y="34"/>
                  </a:cubicBezTo>
                  <a:cubicBezTo>
                    <a:pt x="18" y="32"/>
                    <a:pt x="20" y="31"/>
                    <a:pt x="22" y="30"/>
                  </a:cubicBezTo>
                  <a:cubicBezTo>
                    <a:pt x="24" y="29"/>
                    <a:pt x="27" y="28"/>
                    <a:pt x="29" y="28"/>
                  </a:cubicBezTo>
                  <a:cubicBezTo>
                    <a:pt x="31" y="27"/>
                    <a:pt x="34" y="27"/>
                    <a:pt x="36" y="27"/>
                  </a:cubicBezTo>
                  <a:cubicBezTo>
                    <a:pt x="41" y="27"/>
                    <a:pt x="45" y="28"/>
                    <a:pt x="48" y="29"/>
                  </a:cubicBezTo>
                  <a:cubicBezTo>
                    <a:pt x="52" y="30"/>
                    <a:pt x="54" y="32"/>
                    <a:pt x="56" y="35"/>
                  </a:cubicBezTo>
                  <a:cubicBezTo>
                    <a:pt x="58" y="37"/>
                    <a:pt x="60" y="40"/>
                    <a:pt x="60" y="43"/>
                  </a:cubicBezTo>
                  <a:cubicBezTo>
                    <a:pt x="61" y="47"/>
                    <a:pt x="62" y="50"/>
                    <a:pt x="62" y="54"/>
                  </a:cubicBezTo>
                  <a:cubicBezTo>
                    <a:pt x="62" y="104"/>
                    <a:pt x="62" y="104"/>
                    <a:pt x="62" y="104"/>
                  </a:cubicBezTo>
                  <a:cubicBezTo>
                    <a:pt x="49" y="104"/>
                    <a:pt x="49" y="104"/>
                    <a:pt x="49" y="104"/>
                  </a:cubicBezTo>
                  <a:cubicBezTo>
                    <a:pt x="49" y="53"/>
                    <a:pt x="49" y="53"/>
                    <a:pt x="49" y="53"/>
                  </a:cubicBezTo>
                  <a:cubicBezTo>
                    <a:pt x="49" y="48"/>
                    <a:pt x="48" y="45"/>
                    <a:pt x="45" y="42"/>
                  </a:cubicBezTo>
                  <a:cubicBezTo>
                    <a:pt x="43" y="39"/>
                    <a:pt x="39" y="38"/>
                    <a:pt x="34" y="38"/>
                  </a:cubicBezTo>
                  <a:cubicBezTo>
                    <a:pt x="30" y="38"/>
                    <a:pt x="27" y="38"/>
                    <a:pt x="24" y="40"/>
                  </a:cubicBezTo>
                  <a:cubicBezTo>
                    <a:pt x="22" y="41"/>
                    <a:pt x="19" y="42"/>
                    <a:pt x="17" y="44"/>
                  </a:cubicBezTo>
                  <a:cubicBezTo>
                    <a:pt x="16" y="47"/>
                    <a:pt x="14" y="49"/>
                    <a:pt x="13" y="52"/>
                  </a:cubicBezTo>
                  <a:cubicBezTo>
                    <a:pt x="12" y="55"/>
                    <a:pt x="12" y="58"/>
                    <a:pt x="12" y="61"/>
                  </a:cubicBezTo>
                  <a:cubicBezTo>
                    <a:pt x="12" y="104"/>
                    <a:pt x="12" y="104"/>
                    <a:pt x="12" y="104"/>
                  </a:cubicBezTo>
                  <a:cubicBezTo>
                    <a:pt x="0" y="104"/>
                    <a:pt x="0" y="104"/>
                    <a:pt x="0" y="104"/>
                  </a:cubicBezTo>
                  <a:lnTo>
                    <a:pt x="0" y="0"/>
                  </a:lnTo>
                  <a:close/>
                </a:path>
              </a:pathLst>
            </a:custGeom>
            <a:solidFill>
              <a:srgbClr val="666666"/>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25" name="Freeform 20"/>
            <p:cNvSpPr>
              <a:spLocks noEditPoints="1"/>
            </p:cNvSpPr>
            <p:nvPr/>
          </p:nvSpPr>
          <p:spPr bwMode="gray">
            <a:xfrm>
              <a:off x="4322763" y="4627563"/>
              <a:ext cx="258763" cy="293688"/>
            </a:xfrm>
            <a:custGeom>
              <a:avLst/>
              <a:gdLst/>
              <a:ahLst/>
              <a:cxnLst>
                <a:cxn ang="0">
                  <a:pos x="68" y="53"/>
                </a:cxn>
                <a:cxn ang="0">
                  <a:pos x="57" y="72"/>
                </a:cxn>
                <a:cxn ang="0">
                  <a:pos x="36" y="78"/>
                </a:cxn>
                <a:cxn ang="0">
                  <a:pos x="20" y="76"/>
                </a:cxn>
                <a:cxn ang="0">
                  <a:pos x="9" y="67"/>
                </a:cxn>
                <a:cxn ang="0">
                  <a:pos x="2" y="55"/>
                </a:cxn>
                <a:cxn ang="0">
                  <a:pos x="0" y="39"/>
                </a:cxn>
                <a:cxn ang="0">
                  <a:pos x="2" y="23"/>
                </a:cxn>
                <a:cxn ang="0">
                  <a:pos x="10" y="11"/>
                </a:cxn>
                <a:cxn ang="0">
                  <a:pos x="21" y="3"/>
                </a:cxn>
                <a:cxn ang="0">
                  <a:pos x="35" y="0"/>
                </a:cxn>
                <a:cxn ang="0">
                  <a:pos x="52" y="4"/>
                </a:cxn>
                <a:cxn ang="0">
                  <a:pos x="62" y="15"/>
                </a:cxn>
                <a:cxn ang="0">
                  <a:pos x="68" y="28"/>
                </a:cxn>
                <a:cxn ang="0">
                  <a:pos x="69" y="43"/>
                </a:cxn>
                <a:cxn ang="0">
                  <a:pos x="13" y="43"/>
                </a:cxn>
                <a:cxn ang="0">
                  <a:pos x="14" y="52"/>
                </a:cxn>
                <a:cxn ang="0">
                  <a:pos x="18" y="60"/>
                </a:cxn>
                <a:cxn ang="0">
                  <a:pos x="26" y="66"/>
                </a:cxn>
                <a:cxn ang="0">
                  <a:pos x="36" y="68"/>
                </a:cxn>
                <a:cxn ang="0">
                  <a:pos x="49" y="64"/>
                </a:cxn>
                <a:cxn ang="0">
                  <a:pos x="56" y="53"/>
                </a:cxn>
                <a:cxn ang="0">
                  <a:pos x="68" y="53"/>
                </a:cxn>
                <a:cxn ang="0">
                  <a:pos x="56" y="32"/>
                </a:cxn>
                <a:cxn ang="0">
                  <a:pos x="54" y="24"/>
                </a:cxn>
                <a:cxn ang="0">
                  <a:pos x="49" y="17"/>
                </a:cxn>
                <a:cxn ang="0">
                  <a:pos x="43" y="12"/>
                </a:cxn>
                <a:cxn ang="0">
                  <a:pos x="34" y="11"/>
                </a:cxn>
                <a:cxn ang="0">
                  <a:pos x="26" y="12"/>
                </a:cxn>
                <a:cxn ang="0">
                  <a:pos x="19" y="17"/>
                </a:cxn>
                <a:cxn ang="0">
                  <a:pos x="15" y="24"/>
                </a:cxn>
                <a:cxn ang="0">
                  <a:pos x="13" y="32"/>
                </a:cxn>
                <a:cxn ang="0">
                  <a:pos x="56" y="32"/>
                </a:cxn>
              </a:cxnLst>
              <a:rect l="0" t="0" r="r" b="b"/>
              <a:pathLst>
                <a:path w="69" h="78">
                  <a:moveTo>
                    <a:pt x="68" y="53"/>
                  </a:moveTo>
                  <a:cubicBezTo>
                    <a:pt x="66" y="61"/>
                    <a:pt x="63" y="68"/>
                    <a:pt x="57" y="72"/>
                  </a:cubicBezTo>
                  <a:cubicBezTo>
                    <a:pt x="51" y="76"/>
                    <a:pt x="44" y="78"/>
                    <a:pt x="36" y="78"/>
                  </a:cubicBezTo>
                  <a:cubicBezTo>
                    <a:pt x="30" y="78"/>
                    <a:pt x="24" y="77"/>
                    <a:pt x="20" y="76"/>
                  </a:cubicBezTo>
                  <a:cubicBezTo>
                    <a:pt x="16" y="74"/>
                    <a:pt x="12" y="71"/>
                    <a:pt x="9" y="67"/>
                  </a:cubicBezTo>
                  <a:cubicBezTo>
                    <a:pt x="6" y="64"/>
                    <a:pt x="4" y="60"/>
                    <a:pt x="2" y="55"/>
                  </a:cubicBezTo>
                  <a:cubicBezTo>
                    <a:pt x="1" y="50"/>
                    <a:pt x="0" y="45"/>
                    <a:pt x="0" y="39"/>
                  </a:cubicBezTo>
                  <a:cubicBezTo>
                    <a:pt x="0" y="33"/>
                    <a:pt x="1" y="28"/>
                    <a:pt x="2" y="23"/>
                  </a:cubicBezTo>
                  <a:cubicBezTo>
                    <a:pt x="4" y="19"/>
                    <a:pt x="6" y="14"/>
                    <a:pt x="10" y="11"/>
                  </a:cubicBezTo>
                  <a:cubicBezTo>
                    <a:pt x="13" y="7"/>
                    <a:pt x="17" y="5"/>
                    <a:pt x="21" y="3"/>
                  </a:cubicBezTo>
                  <a:cubicBezTo>
                    <a:pt x="25" y="1"/>
                    <a:pt x="30" y="0"/>
                    <a:pt x="35" y="0"/>
                  </a:cubicBezTo>
                  <a:cubicBezTo>
                    <a:pt x="42" y="0"/>
                    <a:pt x="47" y="1"/>
                    <a:pt x="52" y="4"/>
                  </a:cubicBezTo>
                  <a:cubicBezTo>
                    <a:pt x="56" y="7"/>
                    <a:pt x="60" y="10"/>
                    <a:pt x="62" y="15"/>
                  </a:cubicBezTo>
                  <a:cubicBezTo>
                    <a:pt x="65" y="19"/>
                    <a:pt x="67" y="23"/>
                    <a:pt x="68" y="28"/>
                  </a:cubicBezTo>
                  <a:cubicBezTo>
                    <a:pt x="69" y="34"/>
                    <a:pt x="69" y="38"/>
                    <a:pt x="69" y="43"/>
                  </a:cubicBezTo>
                  <a:cubicBezTo>
                    <a:pt x="13" y="43"/>
                    <a:pt x="13" y="43"/>
                    <a:pt x="13" y="43"/>
                  </a:cubicBezTo>
                  <a:cubicBezTo>
                    <a:pt x="13" y="46"/>
                    <a:pt x="13" y="49"/>
                    <a:pt x="14" y="52"/>
                  </a:cubicBezTo>
                  <a:cubicBezTo>
                    <a:pt x="15" y="55"/>
                    <a:pt x="16" y="58"/>
                    <a:pt x="18" y="60"/>
                  </a:cubicBezTo>
                  <a:cubicBezTo>
                    <a:pt x="20" y="62"/>
                    <a:pt x="23" y="64"/>
                    <a:pt x="26" y="66"/>
                  </a:cubicBezTo>
                  <a:cubicBezTo>
                    <a:pt x="29" y="67"/>
                    <a:pt x="32" y="68"/>
                    <a:pt x="36" y="68"/>
                  </a:cubicBezTo>
                  <a:cubicBezTo>
                    <a:pt x="41" y="68"/>
                    <a:pt x="46" y="66"/>
                    <a:pt x="49" y="64"/>
                  </a:cubicBezTo>
                  <a:cubicBezTo>
                    <a:pt x="52" y="62"/>
                    <a:pt x="55" y="58"/>
                    <a:pt x="56" y="53"/>
                  </a:cubicBezTo>
                  <a:lnTo>
                    <a:pt x="68" y="53"/>
                  </a:lnTo>
                  <a:close/>
                  <a:moveTo>
                    <a:pt x="56" y="32"/>
                  </a:moveTo>
                  <a:cubicBezTo>
                    <a:pt x="56" y="29"/>
                    <a:pt x="55" y="26"/>
                    <a:pt x="54" y="24"/>
                  </a:cubicBezTo>
                  <a:cubicBezTo>
                    <a:pt x="53" y="21"/>
                    <a:pt x="51" y="19"/>
                    <a:pt x="49" y="17"/>
                  </a:cubicBezTo>
                  <a:cubicBezTo>
                    <a:pt x="48" y="15"/>
                    <a:pt x="45" y="14"/>
                    <a:pt x="43" y="12"/>
                  </a:cubicBezTo>
                  <a:cubicBezTo>
                    <a:pt x="40" y="11"/>
                    <a:pt x="37" y="11"/>
                    <a:pt x="34" y="11"/>
                  </a:cubicBezTo>
                  <a:cubicBezTo>
                    <a:pt x="31" y="11"/>
                    <a:pt x="28" y="11"/>
                    <a:pt x="26" y="12"/>
                  </a:cubicBezTo>
                  <a:cubicBezTo>
                    <a:pt x="23" y="14"/>
                    <a:pt x="21" y="15"/>
                    <a:pt x="19" y="17"/>
                  </a:cubicBezTo>
                  <a:cubicBezTo>
                    <a:pt x="17" y="19"/>
                    <a:pt x="16" y="21"/>
                    <a:pt x="15" y="24"/>
                  </a:cubicBezTo>
                  <a:cubicBezTo>
                    <a:pt x="14" y="26"/>
                    <a:pt x="13" y="29"/>
                    <a:pt x="13" y="32"/>
                  </a:cubicBezTo>
                  <a:lnTo>
                    <a:pt x="56" y="32"/>
                  </a:lnTo>
                  <a:close/>
                </a:path>
              </a:pathLst>
            </a:custGeom>
            <a:solidFill>
              <a:srgbClr val="666666"/>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26" name="Freeform 21"/>
            <p:cNvSpPr>
              <a:spLocks/>
            </p:cNvSpPr>
            <p:nvPr/>
          </p:nvSpPr>
          <p:spPr bwMode="gray">
            <a:xfrm>
              <a:off x="4762500" y="4627563"/>
              <a:ext cx="254000" cy="293688"/>
            </a:xfrm>
            <a:custGeom>
              <a:avLst/>
              <a:gdLst/>
              <a:ahLst/>
              <a:cxnLst>
                <a:cxn ang="0">
                  <a:pos x="55" y="26"/>
                </a:cxn>
                <a:cxn ang="0">
                  <a:pos x="49" y="15"/>
                </a:cxn>
                <a:cxn ang="0">
                  <a:pos x="36" y="11"/>
                </a:cxn>
                <a:cxn ang="0">
                  <a:pos x="25" y="13"/>
                </a:cxn>
                <a:cxn ang="0">
                  <a:pos x="18" y="20"/>
                </a:cxn>
                <a:cxn ang="0">
                  <a:pos x="14" y="29"/>
                </a:cxn>
                <a:cxn ang="0">
                  <a:pos x="13" y="40"/>
                </a:cxn>
                <a:cxn ang="0">
                  <a:pos x="14" y="50"/>
                </a:cxn>
                <a:cxn ang="0">
                  <a:pos x="18" y="59"/>
                </a:cxn>
                <a:cxn ang="0">
                  <a:pos x="25" y="65"/>
                </a:cxn>
                <a:cxn ang="0">
                  <a:pos x="35" y="68"/>
                </a:cxn>
                <a:cxn ang="0">
                  <a:pos x="49" y="63"/>
                </a:cxn>
                <a:cxn ang="0">
                  <a:pos x="56" y="49"/>
                </a:cxn>
                <a:cxn ang="0">
                  <a:pos x="68" y="49"/>
                </a:cxn>
                <a:cxn ang="0">
                  <a:pos x="58" y="71"/>
                </a:cxn>
                <a:cxn ang="0">
                  <a:pos x="35" y="78"/>
                </a:cxn>
                <a:cxn ang="0">
                  <a:pos x="20" y="76"/>
                </a:cxn>
                <a:cxn ang="0">
                  <a:pos x="9" y="68"/>
                </a:cxn>
                <a:cxn ang="0">
                  <a:pos x="2" y="56"/>
                </a:cxn>
                <a:cxn ang="0">
                  <a:pos x="0" y="40"/>
                </a:cxn>
                <a:cxn ang="0">
                  <a:pos x="2" y="24"/>
                </a:cxn>
                <a:cxn ang="0">
                  <a:pos x="9" y="12"/>
                </a:cxn>
                <a:cxn ang="0">
                  <a:pos x="20" y="3"/>
                </a:cxn>
                <a:cxn ang="0">
                  <a:pos x="36" y="0"/>
                </a:cxn>
                <a:cxn ang="0">
                  <a:pos x="48" y="1"/>
                </a:cxn>
                <a:cxn ang="0">
                  <a:pos x="58" y="6"/>
                </a:cxn>
                <a:cxn ang="0">
                  <a:pos x="65" y="14"/>
                </a:cxn>
                <a:cxn ang="0">
                  <a:pos x="68" y="26"/>
                </a:cxn>
                <a:cxn ang="0">
                  <a:pos x="55" y="26"/>
                </a:cxn>
              </a:cxnLst>
              <a:rect l="0" t="0" r="r" b="b"/>
              <a:pathLst>
                <a:path w="68" h="78">
                  <a:moveTo>
                    <a:pt x="55" y="26"/>
                  </a:moveTo>
                  <a:cubicBezTo>
                    <a:pt x="54" y="21"/>
                    <a:pt x="52" y="17"/>
                    <a:pt x="49" y="15"/>
                  </a:cubicBezTo>
                  <a:cubicBezTo>
                    <a:pt x="46" y="12"/>
                    <a:pt x="42" y="11"/>
                    <a:pt x="36" y="11"/>
                  </a:cubicBezTo>
                  <a:cubicBezTo>
                    <a:pt x="32" y="11"/>
                    <a:pt x="28" y="12"/>
                    <a:pt x="25" y="13"/>
                  </a:cubicBezTo>
                  <a:cubicBezTo>
                    <a:pt x="22" y="15"/>
                    <a:pt x="20" y="17"/>
                    <a:pt x="18" y="20"/>
                  </a:cubicBezTo>
                  <a:cubicBezTo>
                    <a:pt x="16" y="22"/>
                    <a:pt x="15" y="26"/>
                    <a:pt x="14" y="29"/>
                  </a:cubicBezTo>
                  <a:cubicBezTo>
                    <a:pt x="13" y="33"/>
                    <a:pt x="13" y="36"/>
                    <a:pt x="13" y="40"/>
                  </a:cubicBezTo>
                  <a:cubicBezTo>
                    <a:pt x="13" y="44"/>
                    <a:pt x="13" y="47"/>
                    <a:pt x="14" y="50"/>
                  </a:cubicBezTo>
                  <a:cubicBezTo>
                    <a:pt x="15" y="54"/>
                    <a:pt x="16" y="57"/>
                    <a:pt x="18" y="59"/>
                  </a:cubicBezTo>
                  <a:cubicBezTo>
                    <a:pt x="20" y="62"/>
                    <a:pt x="22" y="64"/>
                    <a:pt x="25" y="65"/>
                  </a:cubicBezTo>
                  <a:cubicBezTo>
                    <a:pt x="28" y="67"/>
                    <a:pt x="31" y="68"/>
                    <a:pt x="35" y="68"/>
                  </a:cubicBezTo>
                  <a:cubicBezTo>
                    <a:pt x="41" y="68"/>
                    <a:pt x="46" y="66"/>
                    <a:pt x="49" y="63"/>
                  </a:cubicBezTo>
                  <a:cubicBezTo>
                    <a:pt x="53" y="59"/>
                    <a:pt x="55" y="55"/>
                    <a:pt x="56" y="49"/>
                  </a:cubicBezTo>
                  <a:cubicBezTo>
                    <a:pt x="68" y="49"/>
                    <a:pt x="68" y="49"/>
                    <a:pt x="68" y="49"/>
                  </a:cubicBezTo>
                  <a:cubicBezTo>
                    <a:pt x="67" y="58"/>
                    <a:pt x="63" y="66"/>
                    <a:pt x="58" y="71"/>
                  </a:cubicBezTo>
                  <a:cubicBezTo>
                    <a:pt x="52" y="76"/>
                    <a:pt x="45" y="78"/>
                    <a:pt x="35" y="78"/>
                  </a:cubicBezTo>
                  <a:cubicBezTo>
                    <a:pt x="29" y="78"/>
                    <a:pt x="24" y="78"/>
                    <a:pt x="20" y="76"/>
                  </a:cubicBezTo>
                  <a:cubicBezTo>
                    <a:pt x="16" y="74"/>
                    <a:pt x="12" y="71"/>
                    <a:pt x="9" y="68"/>
                  </a:cubicBezTo>
                  <a:cubicBezTo>
                    <a:pt x="6" y="64"/>
                    <a:pt x="4" y="60"/>
                    <a:pt x="2" y="56"/>
                  </a:cubicBezTo>
                  <a:cubicBezTo>
                    <a:pt x="1" y="51"/>
                    <a:pt x="0" y="46"/>
                    <a:pt x="0" y="40"/>
                  </a:cubicBezTo>
                  <a:cubicBezTo>
                    <a:pt x="0" y="35"/>
                    <a:pt x="1" y="29"/>
                    <a:pt x="2" y="24"/>
                  </a:cubicBezTo>
                  <a:cubicBezTo>
                    <a:pt x="4" y="19"/>
                    <a:pt x="6" y="15"/>
                    <a:pt x="9" y="12"/>
                  </a:cubicBezTo>
                  <a:cubicBezTo>
                    <a:pt x="12" y="8"/>
                    <a:pt x="15" y="5"/>
                    <a:pt x="20" y="3"/>
                  </a:cubicBezTo>
                  <a:cubicBezTo>
                    <a:pt x="24" y="1"/>
                    <a:pt x="30" y="0"/>
                    <a:pt x="36" y="0"/>
                  </a:cubicBezTo>
                  <a:cubicBezTo>
                    <a:pt x="40" y="0"/>
                    <a:pt x="44" y="0"/>
                    <a:pt x="48" y="1"/>
                  </a:cubicBezTo>
                  <a:cubicBezTo>
                    <a:pt x="51" y="2"/>
                    <a:pt x="55" y="4"/>
                    <a:pt x="58" y="6"/>
                  </a:cubicBezTo>
                  <a:cubicBezTo>
                    <a:pt x="60" y="8"/>
                    <a:pt x="63" y="11"/>
                    <a:pt x="65" y="14"/>
                  </a:cubicBezTo>
                  <a:cubicBezTo>
                    <a:pt x="66" y="17"/>
                    <a:pt x="68" y="21"/>
                    <a:pt x="68" y="26"/>
                  </a:cubicBezTo>
                  <a:lnTo>
                    <a:pt x="55" y="26"/>
                  </a:lnTo>
                  <a:close/>
                </a:path>
              </a:pathLst>
            </a:custGeom>
            <a:solidFill>
              <a:srgbClr val="666666"/>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27" name="Freeform 22"/>
            <p:cNvSpPr>
              <a:spLocks noEditPoints="1"/>
            </p:cNvSpPr>
            <p:nvPr/>
          </p:nvSpPr>
          <p:spPr bwMode="gray">
            <a:xfrm>
              <a:off x="5051425" y="4627563"/>
              <a:ext cx="273050" cy="293688"/>
            </a:xfrm>
            <a:custGeom>
              <a:avLst/>
              <a:gdLst/>
              <a:ahLst/>
              <a:cxnLst>
                <a:cxn ang="0">
                  <a:pos x="3" y="24"/>
                </a:cxn>
                <a:cxn ang="0">
                  <a:pos x="10" y="11"/>
                </a:cxn>
                <a:cxn ang="0">
                  <a:pos x="21" y="3"/>
                </a:cxn>
                <a:cxn ang="0">
                  <a:pos x="37" y="0"/>
                </a:cxn>
                <a:cxn ang="0">
                  <a:pos x="53" y="3"/>
                </a:cxn>
                <a:cxn ang="0">
                  <a:pos x="64" y="11"/>
                </a:cxn>
                <a:cxn ang="0">
                  <a:pos x="71" y="24"/>
                </a:cxn>
                <a:cxn ang="0">
                  <a:pos x="73" y="39"/>
                </a:cxn>
                <a:cxn ang="0">
                  <a:pos x="71" y="55"/>
                </a:cxn>
                <a:cxn ang="0">
                  <a:pos x="64" y="67"/>
                </a:cxn>
                <a:cxn ang="0">
                  <a:pos x="53" y="75"/>
                </a:cxn>
                <a:cxn ang="0">
                  <a:pos x="37" y="78"/>
                </a:cxn>
                <a:cxn ang="0">
                  <a:pos x="21" y="75"/>
                </a:cxn>
                <a:cxn ang="0">
                  <a:pos x="10" y="67"/>
                </a:cxn>
                <a:cxn ang="0">
                  <a:pos x="3" y="55"/>
                </a:cxn>
                <a:cxn ang="0">
                  <a:pos x="0" y="39"/>
                </a:cxn>
                <a:cxn ang="0">
                  <a:pos x="3" y="24"/>
                </a:cxn>
                <a:cxn ang="0">
                  <a:pos x="15" y="51"/>
                </a:cxn>
                <a:cxn ang="0">
                  <a:pos x="20" y="60"/>
                </a:cxn>
                <a:cxn ang="0">
                  <a:pos x="28" y="66"/>
                </a:cxn>
                <a:cxn ang="0">
                  <a:pos x="37" y="68"/>
                </a:cxn>
                <a:cxn ang="0">
                  <a:pos x="46" y="66"/>
                </a:cxn>
                <a:cxn ang="0">
                  <a:pos x="53" y="60"/>
                </a:cxn>
                <a:cxn ang="0">
                  <a:pos x="58" y="51"/>
                </a:cxn>
                <a:cxn ang="0">
                  <a:pos x="60" y="39"/>
                </a:cxn>
                <a:cxn ang="0">
                  <a:pos x="58" y="27"/>
                </a:cxn>
                <a:cxn ang="0">
                  <a:pos x="53" y="18"/>
                </a:cxn>
                <a:cxn ang="0">
                  <a:pos x="46" y="13"/>
                </a:cxn>
                <a:cxn ang="0">
                  <a:pos x="37" y="11"/>
                </a:cxn>
                <a:cxn ang="0">
                  <a:pos x="28" y="13"/>
                </a:cxn>
                <a:cxn ang="0">
                  <a:pos x="20" y="18"/>
                </a:cxn>
                <a:cxn ang="0">
                  <a:pos x="15" y="27"/>
                </a:cxn>
                <a:cxn ang="0">
                  <a:pos x="13" y="39"/>
                </a:cxn>
                <a:cxn ang="0">
                  <a:pos x="15" y="51"/>
                </a:cxn>
              </a:cxnLst>
              <a:rect l="0" t="0" r="r" b="b"/>
              <a:pathLst>
                <a:path w="73" h="78">
                  <a:moveTo>
                    <a:pt x="3" y="24"/>
                  </a:moveTo>
                  <a:cubicBezTo>
                    <a:pt x="4" y="19"/>
                    <a:pt x="7" y="15"/>
                    <a:pt x="10" y="11"/>
                  </a:cubicBezTo>
                  <a:cubicBezTo>
                    <a:pt x="13" y="8"/>
                    <a:pt x="17" y="5"/>
                    <a:pt x="21" y="3"/>
                  </a:cubicBezTo>
                  <a:cubicBezTo>
                    <a:pt x="26" y="1"/>
                    <a:pt x="31" y="0"/>
                    <a:pt x="37" y="0"/>
                  </a:cubicBezTo>
                  <a:cubicBezTo>
                    <a:pt x="43" y="0"/>
                    <a:pt x="48" y="1"/>
                    <a:pt x="53" y="3"/>
                  </a:cubicBezTo>
                  <a:cubicBezTo>
                    <a:pt x="57" y="5"/>
                    <a:pt x="61" y="8"/>
                    <a:pt x="64" y="11"/>
                  </a:cubicBezTo>
                  <a:cubicBezTo>
                    <a:pt x="67" y="15"/>
                    <a:pt x="69" y="19"/>
                    <a:pt x="71" y="24"/>
                  </a:cubicBezTo>
                  <a:cubicBezTo>
                    <a:pt x="73" y="29"/>
                    <a:pt x="73" y="34"/>
                    <a:pt x="73" y="39"/>
                  </a:cubicBezTo>
                  <a:cubicBezTo>
                    <a:pt x="73" y="45"/>
                    <a:pt x="73" y="50"/>
                    <a:pt x="71" y="55"/>
                  </a:cubicBezTo>
                  <a:cubicBezTo>
                    <a:pt x="69" y="59"/>
                    <a:pt x="67" y="64"/>
                    <a:pt x="64" y="67"/>
                  </a:cubicBezTo>
                  <a:cubicBezTo>
                    <a:pt x="61" y="71"/>
                    <a:pt x="57" y="73"/>
                    <a:pt x="53" y="75"/>
                  </a:cubicBezTo>
                  <a:cubicBezTo>
                    <a:pt x="48" y="77"/>
                    <a:pt x="43" y="78"/>
                    <a:pt x="37" y="78"/>
                  </a:cubicBezTo>
                  <a:cubicBezTo>
                    <a:pt x="31" y="78"/>
                    <a:pt x="26" y="77"/>
                    <a:pt x="21" y="75"/>
                  </a:cubicBezTo>
                  <a:cubicBezTo>
                    <a:pt x="17" y="73"/>
                    <a:pt x="13" y="71"/>
                    <a:pt x="10" y="67"/>
                  </a:cubicBezTo>
                  <a:cubicBezTo>
                    <a:pt x="7" y="64"/>
                    <a:pt x="4" y="59"/>
                    <a:pt x="3" y="55"/>
                  </a:cubicBezTo>
                  <a:cubicBezTo>
                    <a:pt x="1" y="50"/>
                    <a:pt x="0" y="45"/>
                    <a:pt x="0" y="39"/>
                  </a:cubicBezTo>
                  <a:cubicBezTo>
                    <a:pt x="0" y="34"/>
                    <a:pt x="1" y="29"/>
                    <a:pt x="3" y="24"/>
                  </a:cubicBezTo>
                  <a:close/>
                  <a:moveTo>
                    <a:pt x="15" y="51"/>
                  </a:moveTo>
                  <a:cubicBezTo>
                    <a:pt x="16" y="55"/>
                    <a:pt x="18" y="58"/>
                    <a:pt x="20" y="60"/>
                  </a:cubicBezTo>
                  <a:cubicBezTo>
                    <a:pt x="22" y="63"/>
                    <a:pt x="25" y="64"/>
                    <a:pt x="28" y="66"/>
                  </a:cubicBezTo>
                  <a:cubicBezTo>
                    <a:pt x="31" y="67"/>
                    <a:pt x="34" y="68"/>
                    <a:pt x="37" y="68"/>
                  </a:cubicBezTo>
                  <a:cubicBezTo>
                    <a:pt x="40" y="68"/>
                    <a:pt x="43" y="67"/>
                    <a:pt x="46" y="66"/>
                  </a:cubicBezTo>
                  <a:cubicBezTo>
                    <a:pt x="49" y="64"/>
                    <a:pt x="51" y="63"/>
                    <a:pt x="53" y="60"/>
                  </a:cubicBezTo>
                  <a:cubicBezTo>
                    <a:pt x="56" y="58"/>
                    <a:pt x="57" y="55"/>
                    <a:pt x="58" y="51"/>
                  </a:cubicBezTo>
                  <a:cubicBezTo>
                    <a:pt x="60" y="48"/>
                    <a:pt x="60" y="44"/>
                    <a:pt x="60" y="39"/>
                  </a:cubicBezTo>
                  <a:cubicBezTo>
                    <a:pt x="60" y="35"/>
                    <a:pt x="60" y="31"/>
                    <a:pt x="58" y="27"/>
                  </a:cubicBezTo>
                  <a:cubicBezTo>
                    <a:pt x="57" y="24"/>
                    <a:pt x="56" y="21"/>
                    <a:pt x="53" y="18"/>
                  </a:cubicBezTo>
                  <a:cubicBezTo>
                    <a:pt x="51" y="16"/>
                    <a:pt x="49" y="14"/>
                    <a:pt x="46" y="13"/>
                  </a:cubicBezTo>
                  <a:cubicBezTo>
                    <a:pt x="43" y="11"/>
                    <a:pt x="40" y="11"/>
                    <a:pt x="37" y="11"/>
                  </a:cubicBezTo>
                  <a:cubicBezTo>
                    <a:pt x="34" y="11"/>
                    <a:pt x="31" y="11"/>
                    <a:pt x="28" y="13"/>
                  </a:cubicBezTo>
                  <a:cubicBezTo>
                    <a:pt x="25" y="14"/>
                    <a:pt x="22" y="16"/>
                    <a:pt x="20" y="18"/>
                  </a:cubicBezTo>
                  <a:cubicBezTo>
                    <a:pt x="18" y="21"/>
                    <a:pt x="16" y="24"/>
                    <a:pt x="15" y="27"/>
                  </a:cubicBezTo>
                  <a:cubicBezTo>
                    <a:pt x="14" y="31"/>
                    <a:pt x="13" y="35"/>
                    <a:pt x="13" y="39"/>
                  </a:cubicBezTo>
                  <a:cubicBezTo>
                    <a:pt x="13" y="44"/>
                    <a:pt x="14" y="48"/>
                    <a:pt x="15" y="51"/>
                  </a:cubicBezTo>
                  <a:close/>
                </a:path>
              </a:pathLst>
            </a:custGeom>
            <a:solidFill>
              <a:srgbClr val="666666"/>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28" name="Freeform 23"/>
            <p:cNvSpPr>
              <a:spLocks/>
            </p:cNvSpPr>
            <p:nvPr/>
          </p:nvSpPr>
          <p:spPr bwMode="gray">
            <a:xfrm>
              <a:off x="5376863" y="4627563"/>
              <a:ext cx="398463" cy="288925"/>
            </a:xfrm>
            <a:custGeom>
              <a:avLst/>
              <a:gdLst/>
              <a:ahLst/>
              <a:cxnLst>
                <a:cxn ang="0">
                  <a:pos x="0" y="2"/>
                </a:cxn>
                <a:cxn ang="0">
                  <a:pos x="12" y="2"/>
                </a:cxn>
                <a:cxn ang="0">
                  <a:pos x="12" y="13"/>
                </a:cxn>
                <a:cxn ang="0">
                  <a:pos x="12" y="13"/>
                </a:cxn>
                <a:cxn ang="0">
                  <a:pos x="36" y="0"/>
                </a:cxn>
                <a:cxn ang="0">
                  <a:pos x="49" y="3"/>
                </a:cxn>
                <a:cxn ang="0">
                  <a:pos x="57" y="13"/>
                </a:cxn>
                <a:cxn ang="0">
                  <a:pos x="67" y="3"/>
                </a:cxn>
                <a:cxn ang="0">
                  <a:pos x="81" y="0"/>
                </a:cxn>
                <a:cxn ang="0">
                  <a:pos x="91" y="1"/>
                </a:cxn>
                <a:cxn ang="0">
                  <a:pos x="99" y="5"/>
                </a:cxn>
                <a:cxn ang="0">
                  <a:pos x="104" y="12"/>
                </a:cxn>
                <a:cxn ang="0">
                  <a:pos x="106" y="22"/>
                </a:cxn>
                <a:cxn ang="0">
                  <a:pos x="106" y="77"/>
                </a:cxn>
                <a:cxn ang="0">
                  <a:pos x="93" y="77"/>
                </a:cxn>
                <a:cxn ang="0">
                  <a:pos x="93" y="27"/>
                </a:cxn>
                <a:cxn ang="0">
                  <a:pos x="93" y="21"/>
                </a:cxn>
                <a:cxn ang="0">
                  <a:pos x="91" y="16"/>
                </a:cxn>
                <a:cxn ang="0">
                  <a:pos x="86" y="12"/>
                </a:cxn>
                <a:cxn ang="0">
                  <a:pos x="79" y="11"/>
                </a:cxn>
                <a:cxn ang="0">
                  <a:pos x="64" y="16"/>
                </a:cxn>
                <a:cxn ang="0">
                  <a:pos x="59" y="30"/>
                </a:cxn>
                <a:cxn ang="0">
                  <a:pos x="59" y="77"/>
                </a:cxn>
                <a:cxn ang="0">
                  <a:pos x="47" y="77"/>
                </a:cxn>
                <a:cxn ang="0">
                  <a:pos x="47" y="27"/>
                </a:cxn>
                <a:cxn ang="0">
                  <a:pos x="46" y="21"/>
                </a:cxn>
                <a:cxn ang="0">
                  <a:pos x="44" y="15"/>
                </a:cxn>
                <a:cxn ang="0">
                  <a:pos x="40" y="12"/>
                </a:cxn>
                <a:cxn ang="0">
                  <a:pos x="33" y="11"/>
                </a:cxn>
                <a:cxn ang="0">
                  <a:pos x="23" y="13"/>
                </a:cxn>
                <a:cxn ang="0">
                  <a:pos x="17" y="18"/>
                </a:cxn>
                <a:cxn ang="0">
                  <a:pos x="14" y="25"/>
                </a:cxn>
                <a:cxn ang="0">
                  <a:pos x="13" y="30"/>
                </a:cxn>
                <a:cxn ang="0">
                  <a:pos x="13" y="77"/>
                </a:cxn>
                <a:cxn ang="0">
                  <a:pos x="0" y="77"/>
                </a:cxn>
                <a:cxn ang="0">
                  <a:pos x="0" y="2"/>
                </a:cxn>
              </a:cxnLst>
              <a:rect l="0" t="0" r="r" b="b"/>
              <a:pathLst>
                <a:path w="106" h="77">
                  <a:moveTo>
                    <a:pt x="0" y="2"/>
                  </a:moveTo>
                  <a:cubicBezTo>
                    <a:pt x="12" y="2"/>
                    <a:pt x="12" y="2"/>
                    <a:pt x="12" y="2"/>
                  </a:cubicBezTo>
                  <a:cubicBezTo>
                    <a:pt x="12" y="13"/>
                    <a:pt x="12" y="13"/>
                    <a:pt x="12" y="13"/>
                  </a:cubicBezTo>
                  <a:cubicBezTo>
                    <a:pt x="12" y="13"/>
                    <a:pt x="12" y="13"/>
                    <a:pt x="12" y="13"/>
                  </a:cubicBezTo>
                  <a:cubicBezTo>
                    <a:pt x="18" y="4"/>
                    <a:pt x="26" y="0"/>
                    <a:pt x="36" y="0"/>
                  </a:cubicBezTo>
                  <a:cubicBezTo>
                    <a:pt x="41" y="0"/>
                    <a:pt x="45" y="1"/>
                    <a:pt x="49" y="3"/>
                  </a:cubicBezTo>
                  <a:cubicBezTo>
                    <a:pt x="53" y="5"/>
                    <a:pt x="56" y="8"/>
                    <a:pt x="57" y="13"/>
                  </a:cubicBezTo>
                  <a:cubicBezTo>
                    <a:pt x="60" y="9"/>
                    <a:pt x="63" y="5"/>
                    <a:pt x="67" y="3"/>
                  </a:cubicBezTo>
                  <a:cubicBezTo>
                    <a:pt x="71" y="1"/>
                    <a:pt x="76" y="0"/>
                    <a:pt x="81" y="0"/>
                  </a:cubicBezTo>
                  <a:cubicBezTo>
                    <a:pt x="84" y="0"/>
                    <a:pt x="88" y="0"/>
                    <a:pt x="91" y="1"/>
                  </a:cubicBezTo>
                  <a:cubicBezTo>
                    <a:pt x="94" y="2"/>
                    <a:pt x="97" y="3"/>
                    <a:pt x="99" y="5"/>
                  </a:cubicBezTo>
                  <a:cubicBezTo>
                    <a:pt x="101" y="7"/>
                    <a:pt x="103" y="9"/>
                    <a:pt x="104" y="12"/>
                  </a:cubicBezTo>
                  <a:cubicBezTo>
                    <a:pt x="105" y="14"/>
                    <a:pt x="106" y="18"/>
                    <a:pt x="106" y="22"/>
                  </a:cubicBezTo>
                  <a:cubicBezTo>
                    <a:pt x="106" y="77"/>
                    <a:pt x="106" y="77"/>
                    <a:pt x="106" y="77"/>
                  </a:cubicBezTo>
                  <a:cubicBezTo>
                    <a:pt x="93" y="77"/>
                    <a:pt x="93" y="77"/>
                    <a:pt x="93" y="77"/>
                  </a:cubicBezTo>
                  <a:cubicBezTo>
                    <a:pt x="93" y="27"/>
                    <a:pt x="93" y="27"/>
                    <a:pt x="93" y="27"/>
                  </a:cubicBezTo>
                  <a:cubicBezTo>
                    <a:pt x="93" y="25"/>
                    <a:pt x="93" y="23"/>
                    <a:pt x="93" y="21"/>
                  </a:cubicBezTo>
                  <a:cubicBezTo>
                    <a:pt x="92" y="19"/>
                    <a:pt x="92" y="17"/>
                    <a:pt x="91" y="16"/>
                  </a:cubicBezTo>
                  <a:cubicBezTo>
                    <a:pt x="89" y="14"/>
                    <a:pt x="88" y="13"/>
                    <a:pt x="86" y="12"/>
                  </a:cubicBezTo>
                  <a:cubicBezTo>
                    <a:pt x="84" y="11"/>
                    <a:pt x="82" y="11"/>
                    <a:pt x="79" y="11"/>
                  </a:cubicBezTo>
                  <a:cubicBezTo>
                    <a:pt x="73" y="11"/>
                    <a:pt x="68" y="13"/>
                    <a:pt x="64" y="16"/>
                  </a:cubicBezTo>
                  <a:cubicBezTo>
                    <a:pt x="61" y="19"/>
                    <a:pt x="59" y="24"/>
                    <a:pt x="59" y="30"/>
                  </a:cubicBezTo>
                  <a:cubicBezTo>
                    <a:pt x="59" y="77"/>
                    <a:pt x="59" y="77"/>
                    <a:pt x="59" y="77"/>
                  </a:cubicBezTo>
                  <a:cubicBezTo>
                    <a:pt x="47" y="77"/>
                    <a:pt x="47" y="77"/>
                    <a:pt x="47" y="77"/>
                  </a:cubicBezTo>
                  <a:cubicBezTo>
                    <a:pt x="47" y="27"/>
                    <a:pt x="47" y="27"/>
                    <a:pt x="47" y="27"/>
                  </a:cubicBezTo>
                  <a:cubicBezTo>
                    <a:pt x="47" y="25"/>
                    <a:pt x="47" y="23"/>
                    <a:pt x="46" y="21"/>
                  </a:cubicBezTo>
                  <a:cubicBezTo>
                    <a:pt x="46" y="19"/>
                    <a:pt x="45" y="17"/>
                    <a:pt x="44" y="15"/>
                  </a:cubicBezTo>
                  <a:cubicBezTo>
                    <a:pt x="43" y="14"/>
                    <a:pt x="41" y="13"/>
                    <a:pt x="40" y="12"/>
                  </a:cubicBezTo>
                  <a:cubicBezTo>
                    <a:pt x="38" y="11"/>
                    <a:pt x="35" y="11"/>
                    <a:pt x="33" y="11"/>
                  </a:cubicBezTo>
                  <a:cubicBezTo>
                    <a:pt x="29" y="11"/>
                    <a:pt x="26" y="11"/>
                    <a:pt x="23" y="13"/>
                  </a:cubicBezTo>
                  <a:cubicBezTo>
                    <a:pt x="21" y="14"/>
                    <a:pt x="19" y="16"/>
                    <a:pt x="17" y="18"/>
                  </a:cubicBezTo>
                  <a:cubicBezTo>
                    <a:pt x="16" y="20"/>
                    <a:pt x="14" y="22"/>
                    <a:pt x="14" y="25"/>
                  </a:cubicBezTo>
                  <a:cubicBezTo>
                    <a:pt x="13" y="27"/>
                    <a:pt x="13" y="28"/>
                    <a:pt x="13" y="30"/>
                  </a:cubicBezTo>
                  <a:cubicBezTo>
                    <a:pt x="13" y="77"/>
                    <a:pt x="13" y="77"/>
                    <a:pt x="13" y="77"/>
                  </a:cubicBezTo>
                  <a:cubicBezTo>
                    <a:pt x="0" y="77"/>
                    <a:pt x="0" y="77"/>
                    <a:pt x="0" y="77"/>
                  </a:cubicBezTo>
                  <a:lnTo>
                    <a:pt x="0" y="2"/>
                  </a:lnTo>
                  <a:close/>
                </a:path>
              </a:pathLst>
            </a:custGeom>
            <a:solidFill>
              <a:srgbClr val="666666"/>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29" name="Freeform 24"/>
            <p:cNvSpPr>
              <a:spLocks/>
            </p:cNvSpPr>
            <p:nvPr/>
          </p:nvSpPr>
          <p:spPr bwMode="gray">
            <a:xfrm>
              <a:off x="5843588" y="4627563"/>
              <a:ext cx="393700" cy="288925"/>
            </a:xfrm>
            <a:custGeom>
              <a:avLst/>
              <a:gdLst/>
              <a:ahLst/>
              <a:cxnLst>
                <a:cxn ang="0">
                  <a:pos x="0" y="2"/>
                </a:cxn>
                <a:cxn ang="0">
                  <a:pos x="11" y="2"/>
                </a:cxn>
                <a:cxn ang="0">
                  <a:pos x="11" y="13"/>
                </a:cxn>
                <a:cxn ang="0">
                  <a:pos x="12" y="13"/>
                </a:cxn>
                <a:cxn ang="0">
                  <a:pos x="36" y="0"/>
                </a:cxn>
                <a:cxn ang="0">
                  <a:pos x="48" y="3"/>
                </a:cxn>
                <a:cxn ang="0">
                  <a:pos x="56" y="13"/>
                </a:cxn>
                <a:cxn ang="0">
                  <a:pos x="66" y="3"/>
                </a:cxn>
                <a:cxn ang="0">
                  <a:pos x="80" y="0"/>
                </a:cxn>
                <a:cxn ang="0">
                  <a:pos x="90" y="1"/>
                </a:cxn>
                <a:cxn ang="0">
                  <a:pos x="98" y="5"/>
                </a:cxn>
                <a:cxn ang="0">
                  <a:pos x="103" y="12"/>
                </a:cxn>
                <a:cxn ang="0">
                  <a:pos x="105" y="22"/>
                </a:cxn>
                <a:cxn ang="0">
                  <a:pos x="105" y="77"/>
                </a:cxn>
                <a:cxn ang="0">
                  <a:pos x="93" y="77"/>
                </a:cxn>
                <a:cxn ang="0">
                  <a:pos x="93" y="27"/>
                </a:cxn>
                <a:cxn ang="0">
                  <a:pos x="92" y="21"/>
                </a:cxn>
                <a:cxn ang="0">
                  <a:pos x="90" y="16"/>
                </a:cxn>
                <a:cxn ang="0">
                  <a:pos x="85" y="12"/>
                </a:cxn>
                <a:cxn ang="0">
                  <a:pos x="78" y="11"/>
                </a:cxn>
                <a:cxn ang="0">
                  <a:pos x="64" y="16"/>
                </a:cxn>
                <a:cxn ang="0">
                  <a:pos x="59" y="30"/>
                </a:cxn>
                <a:cxn ang="0">
                  <a:pos x="59" y="77"/>
                </a:cxn>
                <a:cxn ang="0">
                  <a:pos x="46" y="77"/>
                </a:cxn>
                <a:cxn ang="0">
                  <a:pos x="46" y="27"/>
                </a:cxn>
                <a:cxn ang="0">
                  <a:pos x="45" y="21"/>
                </a:cxn>
                <a:cxn ang="0">
                  <a:pos x="43" y="15"/>
                </a:cxn>
                <a:cxn ang="0">
                  <a:pos x="39" y="12"/>
                </a:cxn>
                <a:cxn ang="0">
                  <a:pos x="32" y="11"/>
                </a:cxn>
                <a:cxn ang="0">
                  <a:pos x="23" y="13"/>
                </a:cxn>
                <a:cxn ang="0">
                  <a:pos x="17" y="18"/>
                </a:cxn>
                <a:cxn ang="0">
                  <a:pos x="13" y="25"/>
                </a:cxn>
                <a:cxn ang="0">
                  <a:pos x="12" y="30"/>
                </a:cxn>
                <a:cxn ang="0">
                  <a:pos x="12" y="77"/>
                </a:cxn>
                <a:cxn ang="0">
                  <a:pos x="0" y="77"/>
                </a:cxn>
                <a:cxn ang="0">
                  <a:pos x="0" y="2"/>
                </a:cxn>
              </a:cxnLst>
              <a:rect l="0" t="0" r="r" b="b"/>
              <a:pathLst>
                <a:path w="105" h="77">
                  <a:moveTo>
                    <a:pt x="0" y="2"/>
                  </a:moveTo>
                  <a:cubicBezTo>
                    <a:pt x="11" y="2"/>
                    <a:pt x="11" y="2"/>
                    <a:pt x="11" y="2"/>
                  </a:cubicBezTo>
                  <a:cubicBezTo>
                    <a:pt x="11" y="13"/>
                    <a:pt x="11" y="13"/>
                    <a:pt x="11" y="13"/>
                  </a:cubicBezTo>
                  <a:cubicBezTo>
                    <a:pt x="12" y="13"/>
                    <a:pt x="12" y="13"/>
                    <a:pt x="12" y="13"/>
                  </a:cubicBezTo>
                  <a:cubicBezTo>
                    <a:pt x="17" y="4"/>
                    <a:pt x="25" y="0"/>
                    <a:pt x="36" y="0"/>
                  </a:cubicBezTo>
                  <a:cubicBezTo>
                    <a:pt x="40" y="0"/>
                    <a:pt x="45" y="1"/>
                    <a:pt x="48" y="3"/>
                  </a:cubicBezTo>
                  <a:cubicBezTo>
                    <a:pt x="52" y="5"/>
                    <a:pt x="55" y="8"/>
                    <a:pt x="56" y="13"/>
                  </a:cubicBezTo>
                  <a:cubicBezTo>
                    <a:pt x="59" y="9"/>
                    <a:pt x="62" y="5"/>
                    <a:pt x="66" y="3"/>
                  </a:cubicBezTo>
                  <a:cubicBezTo>
                    <a:pt x="71" y="1"/>
                    <a:pt x="75" y="0"/>
                    <a:pt x="80" y="0"/>
                  </a:cubicBezTo>
                  <a:cubicBezTo>
                    <a:pt x="84" y="0"/>
                    <a:pt x="87" y="0"/>
                    <a:pt x="90" y="1"/>
                  </a:cubicBezTo>
                  <a:cubicBezTo>
                    <a:pt x="93" y="2"/>
                    <a:pt x="96" y="3"/>
                    <a:pt x="98" y="5"/>
                  </a:cubicBezTo>
                  <a:cubicBezTo>
                    <a:pt x="100" y="7"/>
                    <a:pt x="102" y="9"/>
                    <a:pt x="103" y="12"/>
                  </a:cubicBezTo>
                  <a:cubicBezTo>
                    <a:pt x="104" y="14"/>
                    <a:pt x="105" y="18"/>
                    <a:pt x="105" y="22"/>
                  </a:cubicBezTo>
                  <a:cubicBezTo>
                    <a:pt x="105" y="77"/>
                    <a:pt x="105" y="77"/>
                    <a:pt x="105" y="77"/>
                  </a:cubicBezTo>
                  <a:cubicBezTo>
                    <a:pt x="93" y="77"/>
                    <a:pt x="93" y="77"/>
                    <a:pt x="93" y="77"/>
                  </a:cubicBezTo>
                  <a:cubicBezTo>
                    <a:pt x="93" y="27"/>
                    <a:pt x="93" y="27"/>
                    <a:pt x="93" y="27"/>
                  </a:cubicBezTo>
                  <a:cubicBezTo>
                    <a:pt x="93" y="25"/>
                    <a:pt x="92" y="23"/>
                    <a:pt x="92" y="21"/>
                  </a:cubicBezTo>
                  <a:cubicBezTo>
                    <a:pt x="92" y="19"/>
                    <a:pt x="91" y="17"/>
                    <a:pt x="90" y="16"/>
                  </a:cubicBezTo>
                  <a:cubicBezTo>
                    <a:pt x="89" y="14"/>
                    <a:pt x="87" y="13"/>
                    <a:pt x="85" y="12"/>
                  </a:cubicBezTo>
                  <a:cubicBezTo>
                    <a:pt x="84" y="11"/>
                    <a:pt x="81" y="11"/>
                    <a:pt x="78" y="11"/>
                  </a:cubicBezTo>
                  <a:cubicBezTo>
                    <a:pt x="72" y="11"/>
                    <a:pt x="67" y="13"/>
                    <a:pt x="64" y="16"/>
                  </a:cubicBezTo>
                  <a:cubicBezTo>
                    <a:pt x="60" y="19"/>
                    <a:pt x="59" y="24"/>
                    <a:pt x="59" y="30"/>
                  </a:cubicBezTo>
                  <a:cubicBezTo>
                    <a:pt x="59" y="77"/>
                    <a:pt x="59" y="77"/>
                    <a:pt x="59" y="77"/>
                  </a:cubicBezTo>
                  <a:cubicBezTo>
                    <a:pt x="46" y="77"/>
                    <a:pt x="46" y="77"/>
                    <a:pt x="46" y="77"/>
                  </a:cubicBezTo>
                  <a:cubicBezTo>
                    <a:pt x="46" y="27"/>
                    <a:pt x="46" y="27"/>
                    <a:pt x="46" y="27"/>
                  </a:cubicBezTo>
                  <a:cubicBezTo>
                    <a:pt x="46" y="25"/>
                    <a:pt x="46" y="23"/>
                    <a:pt x="45" y="21"/>
                  </a:cubicBezTo>
                  <a:cubicBezTo>
                    <a:pt x="45" y="19"/>
                    <a:pt x="44" y="17"/>
                    <a:pt x="43" y="15"/>
                  </a:cubicBezTo>
                  <a:cubicBezTo>
                    <a:pt x="42" y="14"/>
                    <a:pt x="41" y="13"/>
                    <a:pt x="39" y="12"/>
                  </a:cubicBezTo>
                  <a:cubicBezTo>
                    <a:pt x="37" y="11"/>
                    <a:pt x="35" y="11"/>
                    <a:pt x="32" y="11"/>
                  </a:cubicBezTo>
                  <a:cubicBezTo>
                    <a:pt x="28" y="11"/>
                    <a:pt x="25" y="11"/>
                    <a:pt x="23" y="13"/>
                  </a:cubicBezTo>
                  <a:cubicBezTo>
                    <a:pt x="20" y="14"/>
                    <a:pt x="18" y="16"/>
                    <a:pt x="17" y="18"/>
                  </a:cubicBezTo>
                  <a:cubicBezTo>
                    <a:pt x="15" y="20"/>
                    <a:pt x="14" y="22"/>
                    <a:pt x="13" y="25"/>
                  </a:cubicBezTo>
                  <a:cubicBezTo>
                    <a:pt x="12" y="27"/>
                    <a:pt x="12" y="28"/>
                    <a:pt x="12" y="30"/>
                  </a:cubicBezTo>
                  <a:cubicBezTo>
                    <a:pt x="12" y="77"/>
                    <a:pt x="12" y="77"/>
                    <a:pt x="12" y="77"/>
                  </a:cubicBezTo>
                  <a:cubicBezTo>
                    <a:pt x="0" y="77"/>
                    <a:pt x="0" y="77"/>
                    <a:pt x="0" y="77"/>
                  </a:cubicBezTo>
                  <a:lnTo>
                    <a:pt x="0" y="2"/>
                  </a:lnTo>
                  <a:close/>
                </a:path>
              </a:pathLst>
            </a:custGeom>
            <a:solidFill>
              <a:srgbClr val="666666"/>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30" name="Freeform 25"/>
            <p:cNvSpPr>
              <a:spLocks noEditPoints="1"/>
            </p:cNvSpPr>
            <p:nvPr/>
          </p:nvSpPr>
          <p:spPr bwMode="gray">
            <a:xfrm>
              <a:off x="6308725" y="4525963"/>
              <a:ext cx="46038" cy="390525"/>
            </a:xfrm>
            <a:custGeom>
              <a:avLst/>
              <a:gdLst/>
              <a:ahLst/>
              <a:cxnLst>
                <a:cxn ang="0">
                  <a:pos x="29" y="35"/>
                </a:cxn>
                <a:cxn ang="0">
                  <a:pos x="0" y="35"/>
                </a:cxn>
                <a:cxn ang="0">
                  <a:pos x="0" y="0"/>
                </a:cxn>
                <a:cxn ang="0">
                  <a:pos x="29" y="0"/>
                </a:cxn>
                <a:cxn ang="0">
                  <a:pos x="29" y="35"/>
                </a:cxn>
                <a:cxn ang="0">
                  <a:pos x="0" y="69"/>
                </a:cxn>
                <a:cxn ang="0">
                  <a:pos x="29" y="69"/>
                </a:cxn>
                <a:cxn ang="0">
                  <a:pos x="29" y="246"/>
                </a:cxn>
                <a:cxn ang="0">
                  <a:pos x="0" y="246"/>
                </a:cxn>
                <a:cxn ang="0">
                  <a:pos x="0" y="69"/>
                </a:cxn>
              </a:cxnLst>
              <a:rect l="0" t="0" r="r" b="b"/>
              <a:pathLst>
                <a:path w="29" h="246">
                  <a:moveTo>
                    <a:pt x="29" y="35"/>
                  </a:moveTo>
                  <a:lnTo>
                    <a:pt x="0" y="35"/>
                  </a:lnTo>
                  <a:lnTo>
                    <a:pt x="0" y="0"/>
                  </a:lnTo>
                  <a:lnTo>
                    <a:pt x="29" y="0"/>
                  </a:lnTo>
                  <a:lnTo>
                    <a:pt x="29" y="35"/>
                  </a:lnTo>
                  <a:close/>
                  <a:moveTo>
                    <a:pt x="0" y="69"/>
                  </a:moveTo>
                  <a:lnTo>
                    <a:pt x="29" y="69"/>
                  </a:lnTo>
                  <a:lnTo>
                    <a:pt x="29" y="246"/>
                  </a:lnTo>
                  <a:lnTo>
                    <a:pt x="0" y="246"/>
                  </a:lnTo>
                  <a:lnTo>
                    <a:pt x="0" y="69"/>
                  </a:lnTo>
                  <a:close/>
                </a:path>
              </a:pathLst>
            </a:custGeom>
            <a:solidFill>
              <a:srgbClr val="666666"/>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31" name="Freeform 26"/>
            <p:cNvSpPr>
              <a:spLocks/>
            </p:cNvSpPr>
            <p:nvPr/>
          </p:nvSpPr>
          <p:spPr bwMode="gray">
            <a:xfrm>
              <a:off x="6396038" y="4548188"/>
              <a:ext cx="149225" cy="368300"/>
            </a:xfrm>
            <a:custGeom>
              <a:avLst/>
              <a:gdLst/>
              <a:ahLst/>
              <a:cxnLst>
                <a:cxn ang="0">
                  <a:pos x="25" y="23"/>
                </a:cxn>
                <a:cxn ang="0">
                  <a:pos x="40" y="23"/>
                </a:cxn>
                <a:cxn ang="0">
                  <a:pos x="40" y="34"/>
                </a:cxn>
                <a:cxn ang="0">
                  <a:pos x="25" y="34"/>
                </a:cxn>
                <a:cxn ang="0">
                  <a:pos x="25" y="80"/>
                </a:cxn>
                <a:cxn ang="0">
                  <a:pos x="25" y="84"/>
                </a:cxn>
                <a:cxn ang="0">
                  <a:pos x="27" y="86"/>
                </a:cxn>
                <a:cxn ang="0">
                  <a:pos x="29" y="87"/>
                </a:cxn>
                <a:cxn ang="0">
                  <a:pos x="34" y="87"/>
                </a:cxn>
                <a:cxn ang="0">
                  <a:pos x="40" y="87"/>
                </a:cxn>
                <a:cxn ang="0">
                  <a:pos x="40" y="98"/>
                </a:cxn>
                <a:cxn ang="0">
                  <a:pos x="30" y="98"/>
                </a:cxn>
                <a:cxn ang="0">
                  <a:pos x="22" y="97"/>
                </a:cxn>
                <a:cxn ang="0">
                  <a:pos x="17" y="95"/>
                </a:cxn>
                <a:cxn ang="0">
                  <a:pos x="14" y="90"/>
                </a:cxn>
                <a:cxn ang="0">
                  <a:pos x="12" y="81"/>
                </a:cxn>
                <a:cxn ang="0">
                  <a:pos x="12" y="34"/>
                </a:cxn>
                <a:cxn ang="0">
                  <a:pos x="0" y="34"/>
                </a:cxn>
                <a:cxn ang="0">
                  <a:pos x="0" y="23"/>
                </a:cxn>
                <a:cxn ang="0">
                  <a:pos x="12" y="23"/>
                </a:cxn>
                <a:cxn ang="0">
                  <a:pos x="12" y="0"/>
                </a:cxn>
                <a:cxn ang="0">
                  <a:pos x="25" y="0"/>
                </a:cxn>
                <a:cxn ang="0">
                  <a:pos x="25" y="23"/>
                </a:cxn>
              </a:cxnLst>
              <a:rect l="0" t="0" r="r" b="b"/>
              <a:pathLst>
                <a:path w="40" h="98">
                  <a:moveTo>
                    <a:pt x="25" y="23"/>
                  </a:moveTo>
                  <a:cubicBezTo>
                    <a:pt x="40" y="23"/>
                    <a:pt x="40" y="23"/>
                    <a:pt x="40" y="23"/>
                  </a:cubicBezTo>
                  <a:cubicBezTo>
                    <a:pt x="40" y="34"/>
                    <a:pt x="40" y="34"/>
                    <a:pt x="40" y="34"/>
                  </a:cubicBezTo>
                  <a:cubicBezTo>
                    <a:pt x="25" y="34"/>
                    <a:pt x="25" y="34"/>
                    <a:pt x="25" y="34"/>
                  </a:cubicBezTo>
                  <a:cubicBezTo>
                    <a:pt x="25" y="80"/>
                    <a:pt x="25" y="80"/>
                    <a:pt x="25" y="80"/>
                  </a:cubicBezTo>
                  <a:cubicBezTo>
                    <a:pt x="25" y="82"/>
                    <a:pt x="25" y="83"/>
                    <a:pt x="25" y="84"/>
                  </a:cubicBezTo>
                  <a:cubicBezTo>
                    <a:pt x="25" y="85"/>
                    <a:pt x="26" y="85"/>
                    <a:pt x="27" y="86"/>
                  </a:cubicBezTo>
                  <a:cubicBezTo>
                    <a:pt x="27" y="86"/>
                    <a:pt x="28" y="86"/>
                    <a:pt x="29" y="87"/>
                  </a:cubicBezTo>
                  <a:cubicBezTo>
                    <a:pt x="31" y="87"/>
                    <a:pt x="32" y="87"/>
                    <a:pt x="34" y="87"/>
                  </a:cubicBezTo>
                  <a:cubicBezTo>
                    <a:pt x="40" y="87"/>
                    <a:pt x="40" y="87"/>
                    <a:pt x="40" y="87"/>
                  </a:cubicBezTo>
                  <a:cubicBezTo>
                    <a:pt x="40" y="98"/>
                    <a:pt x="40" y="98"/>
                    <a:pt x="40" y="98"/>
                  </a:cubicBezTo>
                  <a:cubicBezTo>
                    <a:pt x="30" y="98"/>
                    <a:pt x="30" y="98"/>
                    <a:pt x="30" y="98"/>
                  </a:cubicBezTo>
                  <a:cubicBezTo>
                    <a:pt x="27" y="98"/>
                    <a:pt x="24" y="98"/>
                    <a:pt x="22" y="97"/>
                  </a:cubicBezTo>
                  <a:cubicBezTo>
                    <a:pt x="20" y="97"/>
                    <a:pt x="18" y="96"/>
                    <a:pt x="17" y="95"/>
                  </a:cubicBezTo>
                  <a:cubicBezTo>
                    <a:pt x="15" y="94"/>
                    <a:pt x="14" y="92"/>
                    <a:pt x="14" y="90"/>
                  </a:cubicBezTo>
                  <a:cubicBezTo>
                    <a:pt x="13" y="88"/>
                    <a:pt x="12" y="85"/>
                    <a:pt x="12" y="81"/>
                  </a:cubicBezTo>
                  <a:cubicBezTo>
                    <a:pt x="12" y="34"/>
                    <a:pt x="12" y="34"/>
                    <a:pt x="12" y="34"/>
                  </a:cubicBezTo>
                  <a:cubicBezTo>
                    <a:pt x="0" y="34"/>
                    <a:pt x="0" y="34"/>
                    <a:pt x="0" y="34"/>
                  </a:cubicBezTo>
                  <a:cubicBezTo>
                    <a:pt x="0" y="23"/>
                    <a:pt x="0" y="23"/>
                    <a:pt x="0" y="23"/>
                  </a:cubicBezTo>
                  <a:cubicBezTo>
                    <a:pt x="12" y="23"/>
                    <a:pt x="12" y="23"/>
                    <a:pt x="12" y="23"/>
                  </a:cubicBezTo>
                  <a:cubicBezTo>
                    <a:pt x="12" y="0"/>
                    <a:pt x="12" y="0"/>
                    <a:pt x="12" y="0"/>
                  </a:cubicBezTo>
                  <a:cubicBezTo>
                    <a:pt x="25" y="0"/>
                    <a:pt x="25" y="0"/>
                    <a:pt x="25" y="0"/>
                  </a:cubicBezTo>
                  <a:lnTo>
                    <a:pt x="25" y="23"/>
                  </a:lnTo>
                  <a:close/>
                </a:path>
              </a:pathLst>
            </a:custGeom>
            <a:solidFill>
              <a:srgbClr val="666666"/>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32" name="Freeform 27"/>
            <p:cNvSpPr>
              <a:spLocks/>
            </p:cNvSpPr>
            <p:nvPr/>
          </p:nvSpPr>
          <p:spPr bwMode="gray">
            <a:xfrm>
              <a:off x="6594475" y="4627563"/>
              <a:ext cx="393700" cy="288925"/>
            </a:xfrm>
            <a:custGeom>
              <a:avLst/>
              <a:gdLst/>
              <a:ahLst/>
              <a:cxnLst>
                <a:cxn ang="0">
                  <a:pos x="0" y="2"/>
                </a:cxn>
                <a:cxn ang="0">
                  <a:pos x="12" y="2"/>
                </a:cxn>
                <a:cxn ang="0">
                  <a:pos x="12" y="13"/>
                </a:cxn>
                <a:cxn ang="0">
                  <a:pos x="12" y="13"/>
                </a:cxn>
                <a:cxn ang="0">
                  <a:pos x="36" y="0"/>
                </a:cxn>
                <a:cxn ang="0">
                  <a:pos x="49" y="3"/>
                </a:cxn>
                <a:cxn ang="0">
                  <a:pos x="57" y="13"/>
                </a:cxn>
                <a:cxn ang="0">
                  <a:pos x="67" y="3"/>
                </a:cxn>
                <a:cxn ang="0">
                  <a:pos x="80" y="0"/>
                </a:cxn>
                <a:cxn ang="0">
                  <a:pos x="90" y="1"/>
                </a:cxn>
                <a:cxn ang="0">
                  <a:pos x="98" y="5"/>
                </a:cxn>
                <a:cxn ang="0">
                  <a:pos x="103" y="12"/>
                </a:cxn>
                <a:cxn ang="0">
                  <a:pos x="105" y="22"/>
                </a:cxn>
                <a:cxn ang="0">
                  <a:pos x="105" y="77"/>
                </a:cxn>
                <a:cxn ang="0">
                  <a:pos x="93" y="77"/>
                </a:cxn>
                <a:cxn ang="0">
                  <a:pos x="93" y="27"/>
                </a:cxn>
                <a:cxn ang="0">
                  <a:pos x="92" y="21"/>
                </a:cxn>
                <a:cxn ang="0">
                  <a:pos x="90" y="16"/>
                </a:cxn>
                <a:cxn ang="0">
                  <a:pos x="86" y="12"/>
                </a:cxn>
                <a:cxn ang="0">
                  <a:pos x="78" y="11"/>
                </a:cxn>
                <a:cxn ang="0">
                  <a:pos x="64" y="16"/>
                </a:cxn>
                <a:cxn ang="0">
                  <a:pos x="59" y="30"/>
                </a:cxn>
                <a:cxn ang="0">
                  <a:pos x="59" y="77"/>
                </a:cxn>
                <a:cxn ang="0">
                  <a:pos x="46" y="77"/>
                </a:cxn>
                <a:cxn ang="0">
                  <a:pos x="46" y="27"/>
                </a:cxn>
                <a:cxn ang="0">
                  <a:pos x="46" y="21"/>
                </a:cxn>
                <a:cxn ang="0">
                  <a:pos x="43" y="15"/>
                </a:cxn>
                <a:cxn ang="0">
                  <a:pos x="39" y="12"/>
                </a:cxn>
                <a:cxn ang="0">
                  <a:pos x="32" y="11"/>
                </a:cxn>
                <a:cxn ang="0">
                  <a:pos x="23" y="13"/>
                </a:cxn>
                <a:cxn ang="0">
                  <a:pos x="17" y="18"/>
                </a:cxn>
                <a:cxn ang="0">
                  <a:pos x="13" y="25"/>
                </a:cxn>
                <a:cxn ang="0">
                  <a:pos x="12" y="30"/>
                </a:cxn>
                <a:cxn ang="0">
                  <a:pos x="12" y="77"/>
                </a:cxn>
                <a:cxn ang="0">
                  <a:pos x="0" y="77"/>
                </a:cxn>
                <a:cxn ang="0">
                  <a:pos x="0" y="2"/>
                </a:cxn>
              </a:cxnLst>
              <a:rect l="0" t="0" r="r" b="b"/>
              <a:pathLst>
                <a:path w="105" h="77">
                  <a:moveTo>
                    <a:pt x="0" y="2"/>
                  </a:moveTo>
                  <a:cubicBezTo>
                    <a:pt x="12" y="2"/>
                    <a:pt x="12" y="2"/>
                    <a:pt x="12" y="2"/>
                  </a:cubicBezTo>
                  <a:cubicBezTo>
                    <a:pt x="12" y="13"/>
                    <a:pt x="12" y="13"/>
                    <a:pt x="12" y="13"/>
                  </a:cubicBezTo>
                  <a:cubicBezTo>
                    <a:pt x="12" y="13"/>
                    <a:pt x="12" y="13"/>
                    <a:pt x="12" y="13"/>
                  </a:cubicBezTo>
                  <a:cubicBezTo>
                    <a:pt x="17" y="4"/>
                    <a:pt x="26" y="0"/>
                    <a:pt x="36" y="0"/>
                  </a:cubicBezTo>
                  <a:cubicBezTo>
                    <a:pt x="41" y="0"/>
                    <a:pt x="45" y="1"/>
                    <a:pt x="49" y="3"/>
                  </a:cubicBezTo>
                  <a:cubicBezTo>
                    <a:pt x="52" y="5"/>
                    <a:pt x="55" y="8"/>
                    <a:pt x="57" y="13"/>
                  </a:cubicBezTo>
                  <a:cubicBezTo>
                    <a:pt x="59" y="9"/>
                    <a:pt x="63" y="5"/>
                    <a:pt x="67" y="3"/>
                  </a:cubicBezTo>
                  <a:cubicBezTo>
                    <a:pt x="71" y="1"/>
                    <a:pt x="75" y="0"/>
                    <a:pt x="80" y="0"/>
                  </a:cubicBezTo>
                  <a:cubicBezTo>
                    <a:pt x="84" y="0"/>
                    <a:pt x="87" y="0"/>
                    <a:pt x="90" y="1"/>
                  </a:cubicBezTo>
                  <a:cubicBezTo>
                    <a:pt x="94" y="2"/>
                    <a:pt x="96" y="3"/>
                    <a:pt x="98" y="5"/>
                  </a:cubicBezTo>
                  <a:cubicBezTo>
                    <a:pt x="101" y="7"/>
                    <a:pt x="102" y="9"/>
                    <a:pt x="103" y="12"/>
                  </a:cubicBezTo>
                  <a:cubicBezTo>
                    <a:pt x="105" y="14"/>
                    <a:pt x="105" y="18"/>
                    <a:pt x="105" y="22"/>
                  </a:cubicBezTo>
                  <a:cubicBezTo>
                    <a:pt x="105" y="77"/>
                    <a:pt x="105" y="77"/>
                    <a:pt x="105" y="77"/>
                  </a:cubicBezTo>
                  <a:cubicBezTo>
                    <a:pt x="93" y="77"/>
                    <a:pt x="93" y="77"/>
                    <a:pt x="93" y="77"/>
                  </a:cubicBezTo>
                  <a:cubicBezTo>
                    <a:pt x="93" y="27"/>
                    <a:pt x="93" y="27"/>
                    <a:pt x="93" y="27"/>
                  </a:cubicBezTo>
                  <a:cubicBezTo>
                    <a:pt x="93" y="25"/>
                    <a:pt x="93" y="23"/>
                    <a:pt x="92" y="21"/>
                  </a:cubicBezTo>
                  <a:cubicBezTo>
                    <a:pt x="92" y="19"/>
                    <a:pt x="91" y="17"/>
                    <a:pt x="90" y="16"/>
                  </a:cubicBezTo>
                  <a:cubicBezTo>
                    <a:pt x="89" y="14"/>
                    <a:pt x="88" y="13"/>
                    <a:pt x="86" y="12"/>
                  </a:cubicBezTo>
                  <a:cubicBezTo>
                    <a:pt x="84" y="11"/>
                    <a:pt x="81" y="11"/>
                    <a:pt x="78" y="11"/>
                  </a:cubicBezTo>
                  <a:cubicBezTo>
                    <a:pt x="72" y="11"/>
                    <a:pt x="68" y="13"/>
                    <a:pt x="64" y="16"/>
                  </a:cubicBezTo>
                  <a:cubicBezTo>
                    <a:pt x="61" y="19"/>
                    <a:pt x="59" y="24"/>
                    <a:pt x="59" y="30"/>
                  </a:cubicBezTo>
                  <a:cubicBezTo>
                    <a:pt x="59" y="77"/>
                    <a:pt x="59" y="77"/>
                    <a:pt x="59" y="77"/>
                  </a:cubicBezTo>
                  <a:cubicBezTo>
                    <a:pt x="46" y="77"/>
                    <a:pt x="46" y="77"/>
                    <a:pt x="46" y="77"/>
                  </a:cubicBezTo>
                  <a:cubicBezTo>
                    <a:pt x="46" y="27"/>
                    <a:pt x="46" y="27"/>
                    <a:pt x="46" y="27"/>
                  </a:cubicBezTo>
                  <a:cubicBezTo>
                    <a:pt x="46" y="25"/>
                    <a:pt x="46" y="23"/>
                    <a:pt x="46" y="21"/>
                  </a:cubicBezTo>
                  <a:cubicBezTo>
                    <a:pt x="45" y="19"/>
                    <a:pt x="45" y="17"/>
                    <a:pt x="43" y="15"/>
                  </a:cubicBezTo>
                  <a:cubicBezTo>
                    <a:pt x="42" y="14"/>
                    <a:pt x="41" y="13"/>
                    <a:pt x="39" y="12"/>
                  </a:cubicBezTo>
                  <a:cubicBezTo>
                    <a:pt x="37" y="11"/>
                    <a:pt x="35" y="11"/>
                    <a:pt x="32" y="11"/>
                  </a:cubicBezTo>
                  <a:cubicBezTo>
                    <a:pt x="29" y="11"/>
                    <a:pt x="26" y="11"/>
                    <a:pt x="23" y="13"/>
                  </a:cubicBezTo>
                  <a:cubicBezTo>
                    <a:pt x="20" y="14"/>
                    <a:pt x="18" y="16"/>
                    <a:pt x="17" y="18"/>
                  </a:cubicBezTo>
                  <a:cubicBezTo>
                    <a:pt x="15" y="20"/>
                    <a:pt x="14" y="22"/>
                    <a:pt x="13" y="25"/>
                  </a:cubicBezTo>
                  <a:cubicBezTo>
                    <a:pt x="13" y="27"/>
                    <a:pt x="12" y="28"/>
                    <a:pt x="12" y="30"/>
                  </a:cubicBezTo>
                  <a:cubicBezTo>
                    <a:pt x="12" y="77"/>
                    <a:pt x="12" y="77"/>
                    <a:pt x="12" y="77"/>
                  </a:cubicBezTo>
                  <a:cubicBezTo>
                    <a:pt x="0" y="77"/>
                    <a:pt x="0" y="77"/>
                    <a:pt x="0" y="77"/>
                  </a:cubicBezTo>
                  <a:lnTo>
                    <a:pt x="0" y="2"/>
                  </a:lnTo>
                  <a:close/>
                </a:path>
              </a:pathLst>
            </a:custGeom>
            <a:solidFill>
              <a:srgbClr val="666666"/>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33" name="Freeform 28"/>
            <p:cNvSpPr>
              <a:spLocks noEditPoints="1"/>
            </p:cNvSpPr>
            <p:nvPr/>
          </p:nvSpPr>
          <p:spPr bwMode="gray">
            <a:xfrm>
              <a:off x="7040563" y="4627563"/>
              <a:ext cx="263525" cy="293688"/>
            </a:xfrm>
            <a:custGeom>
              <a:avLst/>
              <a:gdLst/>
              <a:ahLst/>
              <a:cxnLst>
                <a:cxn ang="0">
                  <a:pos x="68" y="53"/>
                </a:cxn>
                <a:cxn ang="0">
                  <a:pos x="57" y="72"/>
                </a:cxn>
                <a:cxn ang="0">
                  <a:pos x="36" y="78"/>
                </a:cxn>
                <a:cxn ang="0">
                  <a:pos x="21" y="76"/>
                </a:cxn>
                <a:cxn ang="0">
                  <a:pos x="9" y="67"/>
                </a:cxn>
                <a:cxn ang="0">
                  <a:pos x="3" y="55"/>
                </a:cxn>
                <a:cxn ang="0">
                  <a:pos x="0" y="39"/>
                </a:cxn>
                <a:cxn ang="0">
                  <a:pos x="3" y="23"/>
                </a:cxn>
                <a:cxn ang="0">
                  <a:pos x="10" y="11"/>
                </a:cxn>
                <a:cxn ang="0">
                  <a:pos x="21" y="3"/>
                </a:cxn>
                <a:cxn ang="0">
                  <a:pos x="36" y="0"/>
                </a:cxn>
                <a:cxn ang="0">
                  <a:pos x="52" y="4"/>
                </a:cxn>
                <a:cxn ang="0">
                  <a:pos x="63" y="15"/>
                </a:cxn>
                <a:cxn ang="0">
                  <a:pos x="68" y="28"/>
                </a:cxn>
                <a:cxn ang="0">
                  <a:pos x="70" y="43"/>
                </a:cxn>
                <a:cxn ang="0">
                  <a:pos x="13" y="43"/>
                </a:cxn>
                <a:cxn ang="0">
                  <a:pos x="14" y="52"/>
                </a:cxn>
                <a:cxn ang="0">
                  <a:pos x="19" y="60"/>
                </a:cxn>
                <a:cxn ang="0">
                  <a:pos x="26" y="66"/>
                </a:cxn>
                <a:cxn ang="0">
                  <a:pos x="37" y="68"/>
                </a:cxn>
                <a:cxn ang="0">
                  <a:pos x="49" y="64"/>
                </a:cxn>
                <a:cxn ang="0">
                  <a:pos x="56" y="53"/>
                </a:cxn>
                <a:cxn ang="0">
                  <a:pos x="68" y="53"/>
                </a:cxn>
                <a:cxn ang="0">
                  <a:pos x="56" y="32"/>
                </a:cxn>
                <a:cxn ang="0">
                  <a:pos x="54" y="24"/>
                </a:cxn>
                <a:cxn ang="0">
                  <a:pos x="50" y="17"/>
                </a:cxn>
                <a:cxn ang="0">
                  <a:pos x="43" y="12"/>
                </a:cxn>
                <a:cxn ang="0">
                  <a:pos x="35" y="11"/>
                </a:cxn>
                <a:cxn ang="0">
                  <a:pos x="26" y="12"/>
                </a:cxn>
                <a:cxn ang="0">
                  <a:pos x="20" y="17"/>
                </a:cxn>
                <a:cxn ang="0">
                  <a:pos x="15" y="24"/>
                </a:cxn>
                <a:cxn ang="0">
                  <a:pos x="13" y="32"/>
                </a:cxn>
                <a:cxn ang="0">
                  <a:pos x="56" y="32"/>
                </a:cxn>
              </a:cxnLst>
              <a:rect l="0" t="0" r="r" b="b"/>
              <a:pathLst>
                <a:path w="70" h="78">
                  <a:moveTo>
                    <a:pt x="68" y="53"/>
                  </a:moveTo>
                  <a:cubicBezTo>
                    <a:pt x="67" y="61"/>
                    <a:pt x="63" y="68"/>
                    <a:pt x="57" y="72"/>
                  </a:cubicBezTo>
                  <a:cubicBezTo>
                    <a:pt x="52" y="76"/>
                    <a:pt x="45" y="78"/>
                    <a:pt x="36" y="78"/>
                  </a:cubicBezTo>
                  <a:cubicBezTo>
                    <a:pt x="30" y="78"/>
                    <a:pt x="25" y="77"/>
                    <a:pt x="21" y="76"/>
                  </a:cubicBezTo>
                  <a:cubicBezTo>
                    <a:pt x="16" y="74"/>
                    <a:pt x="12" y="71"/>
                    <a:pt x="9" y="67"/>
                  </a:cubicBezTo>
                  <a:cubicBezTo>
                    <a:pt x="6" y="64"/>
                    <a:pt x="4" y="60"/>
                    <a:pt x="3" y="55"/>
                  </a:cubicBezTo>
                  <a:cubicBezTo>
                    <a:pt x="1" y="50"/>
                    <a:pt x="0" y="45"/>
                    <a:pt x="0" y="39"/>
                  </a:cubicBezTo>
                  <a:cubicBezTo>
                    <a:pt x="0" y="33"/>
                    <a:pt x="1" y="28"/>
                    <a:pt x="3" y="23"/>
                  </a:cubicBezTo>
                  <a:cubicBezTo>
                    <a:pt x="5" y="19"/>
                    <a:pt x="7" y="14"/>
                    <a:pt x="10" y="11"/>
                  </a:cubicBezTo>
                  <a:cubicBezTo>
                    <a:pt x="13" y="7"/>
                    <a:pt x="17" y="5"/>
                    <a:pt x="21" y="3"/>
                  </a:cubicBezTo>
                  <a:cubicBezTo>
                    <a:pt x="26" y="1"/>
                    <a:pt x="30" y="0"/>
                    <a:pt x="36" y="0"/>
                  </a:cubicBezTo>
                  <a:cubicBezTo>
                    <a:pt x="42" y="0"/>
                    <a:pt x="48" y="1"/>
                    <a:pt x="52" y="4"/>
                  </a:cubicBezTo>
                  <a:cubicBezTo>
                    <a:pt x="57" y="7"/>
                    <a:pt x="60" y="10"/>
                    <a:pt x="63" y="15"/>
                  </a:cubicBezTo>
                  <a:cubicBezTo>
                    <a:pt x="65" y="19"/>
                    <a:pt x="67" y="23"/>
                    <a:pt x="68" y="28"/>
                  </a:cubicBezTo>
                  <a:cubicBezTo>
                    <a:pt x="69" y="34"/>
                    <a:pt x="70" y="38"/>
                    <a:pt x="70" y="43"/>
                  </a:cubicBezTo>
                  <a:cubicBezTo>
                    <a:pt x="13" y="43"/>
                    <a:pt x="13" y="43"/>
                    <a:pt x="13" y="43"/>
                  </a:cubicBezTo>
                  <a:cubicBezTo>
                    <a:pt x="13" y="46"/>
                    <a:pt x="14" y="49"/>
                    <a:pt x="14" y="52"/>
                  </a:cubicBezTo>
                  <a:cubicBezTo>
                    <a:pt x="15" y="55"/>
                    <a:pt x="17" y="58"/>
                    <a:pt x="19" y="60"/>
                  </a:cubicBezTo>
                  <a:cubicBezTo>
                    <a:pt x="21" y="62"/>
                    <a:pt x="23" y="64"/>
                    <a:pt x="26" y="66"/>
                  </a:cubicBezTo>
                  <a:cubicBezTo>
                    <a:pt x="29" y="67"/>
                    <a:pt x="33" y="68"/>
                    <a:pt x="37" y="68"/>
                  </a:cubicBezTo>
                  <a:cubicBezTo>
                    <a:pt x="42" y="68"/>
                    <a:pt x="46" y="66"/>
                    <a:pt x="49" y="64"/>
                  </a:cubicBezTo>
                  <a:cubicBezTo>
                    <a:pt x="53" y="62"/>
                    <a:pt x="55" y="58"/>
                    <a:pt x="56" y="53"/>
                  </a:cubicBezTo>
                  <a:lnTo>
                    <a:pt x="68" y="53"/>
                  </a:lnTo>
                  <a:close/>
                  <a:moveTo>
                    <a:pt x="56" y="32"/>
                  </a:moveTo>
                  <a:cubicBezTo>
                    <a:pt x="56" y="29"/>
                    <a:pt x="56" y="26"/>
                    <a:pt x="54" y="24"/>
                  </a:cubicBezTo>
                  <a:cubicBezTo>
                    <a:pt x="53" y="21"/>
                    <a:pt x="52" y="19"/>
                    <a:pt x="50" y="17"/>
                  </a:cubicBezTo>
                  <a:cubicBezTo>
                    <a:pt x="48" y="15"/>
                    <a:pt x="46" y="14"/>
                    <a:pt x="43" y="12"/>
                  </a:cubicBezTo>
                  <a:cubicBezTo>
                    <a:pt x="41" y="11"/>
                    <a:pt x="38" y="11"/>
                    <a:pt x="35" y="11"/>
                  </a:cubicBezTo>
                  <a:cubicBezTo>
                    <a:pt x="32" y="11"/>
                    <a:pt x="29" y="11"/>
                    <a:pt x="26" y="12"/>
                  </a:cubicBezTo>
                  <a:cubicBezTo>
                    <a:pt x="24" y="14"/>
                    <a:pt x="21" y="15"/>
                    <a:pt x="20" y="17"/>
                  </a:cubicBezTo>
                  <a:cubicBezTo>
                    <a:pt x="18" y="19"/>
                    <a:pt x="16" y="21"/>
                    <a:pt x="15" y="24"/>
                  </a:cubicBezTo>
                  <a:cubicBezTo>
                    <a:pt x="14" y="26"/>
                    <a:pt x="13" y="29"/>
                    <a:pt x="13" y="32"/>
                  </a:cubicBezTo>
                  <a:lnTo>
                    <a:pt x="56" y="32"/>
                  </a:lnTo>
                  <a:close/>
                </a:path>
              </a:pathLst>
            </a:custGeom>
            <a:solidFill>
              <a:srgbClr val="666666"/>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34" name="Freeform 29"/>
            <p:cNvSpPr>
              <a:spLocks/>
            </p:cNvSpPr>
            <p:nvPr/>
          </p:nvSpPr>
          <p:spPr bwMode="gray">
            <a:xfrm>
              <a:off x="7348538" y="4627563"/>
              <a:ext cx="233363" cy="288925"/>
            </a:xfrm>
            <a:custGeom>
              <a:avLst/>
              <a:gdLst/>
              <a:ahLst/>
              <a:cxnLst>
                <a:cxn ang="0">
                  <a:pos x="0" y="2"/>
                </a:cxn>
                <a:cxn ang="0">
                  <a:pos x="11" y="2"/>
                </a:cxn>
                <a:cxn ang="0">
                  <a:pos x="11" y="14"/>
                </a:cxn>
                <a:cxn ang="0">
                  <a:pos x="12" y="14"/>
                </a:cxn>
                <a:cxn ang="0">
                  <a:pos x="22" y="3"/>
                </a:cxn>
                <a:cxn ang="0">
                  <a:pos x="36" y="0"/>
                </a:cxn>
                <a:cxn ang="0">
                  <a:pos x="48" y="2"/>
                </a:cxn>
                <a:cxn ang="0">
                  <a:pos x="56" y="8"/>
                </a:cxn>
                <a:cxn ang="0">
                  <a:pos x="61" y="16"/>
                </a:cxn>
                <a:cxn ang="0">
                  <a:pos x="62" y="27"/>
                </a:cxn>
                <a:cxn ang="0">
                  <a:pos x="62" y="77"/>
                </a:cxn>
                <a:cxn ang="0">
                  <a:pos x="50" y="77"/>
                </a:cxn>
                <a:cxn ang="0">
                  <a:pos x="50" y="26"/>
                </a:cxn>
                <a:cxn ang="0">
                  <a:pos x="45" y="15"/>
                </a:cxn>
                <a:cxn ang="0">
                  <a:pos x="34" y="11"/>
                </a:cxn>
                <a:cxn ang="0">
                  <a:pos x="24" y="13"/>
                </a:cxn>
                <a:cxn ang="0">
                  <a:pos x="18" y="17"/>
                </a:cxn>
                <a:cxn ang="0">
                  <a:pos x="13" y="25"/>
                </a:cxn>
                <a:cxn ang="0">
                  <a:pos x="12" y="34"/>
                </a:cxn>
                <a:cxn ang="0">
                  <a:pos x="12" y="77"/>
                </a:cxn>
                <a:cxn ang="0">
                  <a:pos x="0" y="77"/>
                </a:cxn>
                <a:cxn ang="0">
                  <a:pos x="0" y="2"/>
                </a:cxn>
              </a:cxnLst>
              <a:rect l="0" t="0" r="r" b="b"/>
              <a:pathLst>
                <a:path w="62" h="77">
                  <a:moveTo>
                    <a:pt x="0" y="2"/>
                  </a:moveTo>
                  <a:cubicBezTo>
                    <a:pt x="11" y="2"/>
                    <a:pt x="11" y="2"/>
                    <a:pt x="11" y="2"/>
                  </a:cubicBezTo>
                  <a:cubicBezTo>
                    <a:pt x="11" y="14"/>
                    <a:pt x="11" y="14"/>
                    <a:pt x="11" y="14"/>
                  </a:cubicBezTo>
                  <a:cubicBezTo>
                    <a:pt x="12" y="14"/>
                    <a:pt x="12" y="14"/>
                    <a:pt x="12" y="14"/>
                  </a:cubicBezTo>
                  <a:cubicBezTo>
                    <a:pt x="14" y="9"/>
                    <a:pt x="18" y="5"/>
                    <a:pt x="22" y="3"/>
                  </a:cubicBezTo>
                  <a:cubicBezTo>
                    <a:pt x="26" y="1"/>
                    <a:pt x="31" y="0"/>
                    <a:pt x="36" y="0"/>
                  </a:cubicBezTo>
                  <a:cubicBezTo>
                    <a:pt x="41" y="0"/>
                    <a:pt x="45" y="1"/>
                    <a:pt x="48" y="2"/>
                  </a:cubicBezTo>
                  <a:cubicBezTo>
                    <a:pt x="52" y="3"/>
                    <a:pt x="54" y="5"/>
                    <a:pt x="56" y="8"/>
                  </a:cubicBezTo>
                  <a:cubicBezTo>
                    <a:pt x="58" y="10"/>
                    <a:pt x="60" y="13"/>
                    <a:pt x="61" y="16"/>
                  </a:cubicBezTo>
                  <a:cubicBezTo>
                    <a:pt x="61" y="20"/>
                    <a:pt x="62" y="23"/>
                    <a:pt x="62" y="27"/>
                  </a:cubicBezTo>
                  <a:cubicBezTo>
                    <a:pt x="62" y="77"/>
                    <a:pt x="62" y="77"/>
                    <a:pt x="62" y="77"/>
                  </a:cubicBezTo>
                  <a:cubicBezTo>
                    <a:pt x="50" y="77"/>
                    <a:pt x="50" y="77"/>
                    <a:pt x="50" y="77"/>
                  </a:cubicBezTo>
                  <a:cubicBezTo>
                    <a:pt x="50" y="26"/>
                    <a:pt x="50" y="26"/>
                    <a:pt x="50" y="26"/>
                  </a:cubicBezTo>
                  <a:cubicBezTo>
                    <a:pt x="50" y="21"/>
                    <a:pt x="48" y="18"/>
                    <a:pt x="45" y="15"/>
                  </a:cubicBezTo>
                  <a:cubicBezTo>
                    <a:pt x="43" y="12"/>
                    <a:pt x="39" y="11"/>
                    <a:pt x="34" y="11"/>
                  </a:cubicBezTo>
                  <a:cubicBezTo>
                    <a:pt x="31" y="11"/>
                    <a:pt x="27" y="11"/>
                    <a:pt x="24" y="13"/>
                  </a:cubicBezTo>
                  <a:cubicBezTo>
                    <a:pt x="22" y="14"/>
                    <a:pt x="19" y="15"/>
                    <a:pt x="18" y="17"/>
                  </a:cubicBezTo>
                  <a:cubicBezTo>
                    <a:pt x="16" y="20"/>
                    <a:pt x="14" y="22"/>
                    <a:pt x="13" y="25"/>
                  </a:cubicBezTo>
                  <a:cubicBezTo>
                    <a:pt x="13" y="28"/>
                    <a:pt x="12" y="31"/>
                    <a:pt x="12" y="34"/>
                  </a:cubicBezTo>
                  <a:cubicBezTo>
                    <a:pt x="12" y="77"/>
                    <a:pt x="12" y="77"/>
                    <a:pt x="12" y="77"/>
                  </a:cubicBezTo>
                  <a:cubicBezTo>
                    <a:pt x="0" y="77"/>
                    <a:pt x="0" y="77"/>
                    <a:pt x="0" y="77"/>
                  </a:cubicBezTo>
                  <a:lnTo>
                    <a:pt x="0" y="2"/>
                  </a:lnTo>
                  <a:close/>
                </a:path>
              </a:pathLst>
            </a:custGeom>
            <a:solidFill>
              <a:srgbClr val="666666"/>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35" name="Freeform 30"/>
            <p:cNvSpPr>
              <a:spLocks/>
            </p:cNvSpPr>
            <p:nvPr/>
          </p:nvSpPr>
          <p:spPr bwMode="gray">
            <a:xfrm>
              <a:off x="7620000" y="4548188"/>
              <a:ext cx="149225" cy="368300"/>
            </a:xfrm>
            <a:custGeom>
              <a:avLst/>
              <a:gdLst/>
              <a:ahLst/>
              <a:cxnLst>
                <a:cxn ang="0">
                  <a:pos x="25" y="23"/>
                </a:cxn>
                <a:cxn ang="0">
                  <a:pos x="40" y="23"/>
                </a:cxn>
                <a:cxn ang="0">
                  <a:pos x="40" y="34"/>
                </a:cxn>
                <a:cxn ang="0">
                  <a:pos x="25" y="34"/>
                </a:cxn>
                <a:cxn ang="0">
                  <a:pos x="25" y="80"/>
                </a:cxn>
                <a:cxn ang="0">
                  <a:pos x="25" y="84"/>
                </a:cxn>
                <a:cxn ang="0">
                  <a:pos x="27" y="86"/>
                </a:cxn>
                <a:cxn ang="0">
                  <a:pos x="30" y="87"/>
                </a:cxn>
                <a:cxn ang="0">
                  <a:pos x="34" y="87"/>
                </a:cxn>
                <a:cxn ang="0">
                  <a:pos x="40" y="87"/>
                </a:cxn>
                <a:cxn ang="0">
                  <a:pos x="40" y="98"/>
                </a:cxn>
                <a:cxn ang="0">
                  <a:pos x="31" y="98"/>
                </a:cxn>
                <a:cxn ang="0">
                  <a:pos x="22" y="97"/>
                </a:cxn>
                <a:cxn ang="0">
                  <a:pos x="17" y="95"/>
                </a:cxn>
                <a:cxn ang="0">
                  <a:pos x="14" y="90"/>
                </a:cxn>
                <a:cxn ang="0">
                  <a:pos x="13" y="81"/>
                </a:cxn>
                <a:cxn ang="0">
                  <a:pos x="13" y="34"/>
                </a:cxn>
                <a:cxn ang="0">
                  <a:pos x="0" y="34"/>
                </a:cxn>
                <a:cxn ang="0">
                  <a:pos x="0" y="23"/>
                </a:cxn>
                <a:cxn ang="0">
                  <a:pos x="13" y="23"/>
                </a:cxn>
                <a:cxn ang="0">
                  <a:pos x="13" y="0"/>
                </a:cxn>
                <a:cxn ang="0">
                  <a:pos x="25" y="0"/>
                </a:cxn>
                <a:cxn ang="0">
                  <a:pos x="25" y="23"/>
                </a:cxn>
              </a:cxnLst>
              <a:rect l="0" t="0" r="r" b="b"/>
              <a:pathLst>
                <a:path w="40" h="98">
                  <a:moveTo>
                    <a:pt x="25" y="23"/>
                  </a:moveTo>
                  <a:cubicBezTo>
                    <a:pt x="40" y="23"/>
                    <a:pt x="40" y="23"/>
                    <a:pt x="40" y="23"/>
                  </a:cubicBezTo>
                  <a:cubicBezTo>
                    <a:pt x="40" y="34"/>
                    <a:pt x="40" y="34"/>
                    <a:pt x="40" y="34"/>
                  </a:cubicBezTo>
                  <a:cubicBezTo>
                    <a:pt x="25" y="34"/>
                    <a:pt x="25" y="34"/>
                    <a:pt x="25" y="34"/>
                  </a:cubicBezTo>
                  <a:cubicBezTo>
                    <a:pt x="25" y="80"/>
                    <a:pt x="25" y="80"/>
                    <a:pt x="25" y="80"/>
                  </a:cubicBezTo>
                  <a:cubicBezTo>
                    <a:pt x="25" y="82"/>
                    <a:pt x="25" y="83"/>
                    <a:pt x="25" y="84"/>
                  </a:cubicBezTo>
                  <a:cubicBezTo>
                    <a:pt x="26" y="85"/>
                    <a:pt x="26" y="85"/>
                    <a:pt x="27" y="86"/>
                  </a:cubicBezTo>
                  <a:cubicBezTo>
                    <a:pt x="27" y="86"/>
                    <a:pt x="28" y="86"/>
                    <a:pt x="30" y="87"/>
                  </a:cubicBezTo>
                  <a:cubicBezTo>
                    <a:pt x="31" y="87"/>
                    <a:pt x="32" y="87"/>
                    <a:pt x="34" y="87"/>
                  </a:cubicBezTo>
                  <a:cubicBezTo>
                    <a:pt x="40" y="87"/>
                    <a:pt x="40" y="87"/>
                    <a:pt x="40" y="87"/>
                  </a:cubicBezTo>
                  <a:cubicBezTo>
                    <a:pt x="40" y="98"/>
                    <a:pt x="40" y="98"/>
                    <a:pt x="40" y="98"/>
                  </a:cubicBezTo>
                  <a:cubicBezTo>
                    <a:pt x="31" y="98"/>
                    <a:pt x="31" y="98"/>
                    <a:pt x="31" y="98"/>
                  </a:cubicBezTo>
                  <a:cubicBezTo>
                    <a:pt x="27" y="98"/>
                    <a:pt x="25" y="98"/>
                    <a:pt x="22" y="97"/>
                  </a:cubicBezTo>
                  <a:cubicBezTo>
                    <a:pt x="20" y="97"/>
                    <a:pt x="18" y="96"/>
                    <a:pt x="17" y="95"/>
                  </a:cubicBezTo>
                  <a:cubicBezTo>
                    <a:pt x="15" y="94"/>
                    <a:pt x="14" y="92"/>
                    <a:pt x="14" y="90"/>
                  </a:cubicBezTo>
                  <a:cubicBezTo>
                    <a:pt x="13" y="88"/>
                    <a:pt x="13" y="85"/>
                    <a:pt x="13" y="81"/>
                  </a:cubicBezTo>
                  <a:cubicBezTo>
                    <a:pt x="13" y="34"/>
                    <a:pt x="13" y="34"/>
                    <a:pt x="13" y="34"/>
                  </a:cubicBezTo>
                  <a:cubicBezTo>
                    <a:pt x="0" y="34"/>
                    <a:pt x="0" y="34"/>
                    <a:pt x="0" y="34"/>
                  </a:cubicBezTo>
                  <a:cubicBezTo>
                    <a:pt x="0" y="23"/>
                    <a:pt x="0" y="23"/>
                    <a:pt x="0" y="23"/>
                  </a:cubicBezTo>
                  <a:cubicBezTo>
                    <a:pt x="13" y="23"/>
                    <a:pt x="13" y="23"/>
                    <a:pt x="13" y="23"/>
                  </a:cubicBezTo>
                  <a:cubicBezTo>
                    <a:pt x="13" y="0"/>
                    <a:pt x="13" y="0"/>
                    <a:pt x="13" y="0"/>
                  </a:cubicBezTo>
                  <a:cubicBezTo>
                    <a:pt x="25" y="0"/>
                    <a:pt x="25" y="0"/>
                    <a:pt x="25" y="0"/>
                  </a:cubicBezTo>
                  <a:lnTo>
                    <a:pt x="25" y="23"/>
                  </a:lnTo>
                  <a:close/>
                </a:path>
              </a:pathLst>
            </a:custGeom>
            <a:solidFill>
              <a:srgbClr val="666666"/>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36" name="Freeform 31"/>
            <p:cNvSpPr>
              <a:spLocks noEditPoints="1"/>
            </p:cNvSpPr>
            <p:nvPr/>
          </p:nvSpPr>
          <p:spPr bwMode="gray">
            <a:xfrm>
              <a:off x="7796213" y="4484688"/>
              <a:ext cx="315913" cy="315913"/>
            </a:xfrm>
            <a:custGeom>
              <a:avLst/>
              <a:gdLst/>
              <a:ahLst/>
              <a:cxnLst>
                <a:cxn ang="0">
                  <a:pos x="3" y="25"/>
                </a:cxn>
                <a:cxn ang="0">
                  <a:pos x="12" y="12"/>
                </a:cxn>
                <a:cxn ang="0">
                  <a:pos x="26" y="3"/>
                </a:cxn>
                <a:cxn ang="0">
                  <a:pos x="42" y="0"/>
                </a:cxn>
                <a:cxn ang="0">
                  <a:pos x="58" y="3"/>
                </a:cxn>
                <a:cxn ang="0">
                  <a:pos x="72" y="12"/>
                </a:cxn>
                <a:cxn ang="0">
                  <a:pos x="81" y="25"/>
                </a:cxn>
                <a:cxn ang="0">
                  <a:pos x="84" y="42"/>
                </a:cxn>
                <a:cxn ang="0">
                  <a:pos x="81" y="59"/>
                </a:cxn>
                <a:cxn ang="0">
                  <a:pos x="72" y="72"/>
                </a:cxn>
                <a:cxn ang="0">
                  <a:pos x="58" y="81"/>
                </a:cxn>
                <a:cxn ang="0">
                  <a:pos x="42" y="84"/>
                </a:cxn>
                <a:cxn ang="0">
                  <a:pos x="26" y="81"/>
                </a:cxn>
                <a:cxn ang="0">
                  <a:pos x="12" y="72"/>
                </a:cxn>
                <a:cxn ang="0">
                  <a:pos x="3" y="59"/>
                </a:cxn>
                <a:cxn ang="0">
                  <a:pos x="0" y="42"/>
                </a:cxn>
                <a:cxn ang="0">
                  <a:pos x="3" y="25"/>
                </a:cxn>
                <a:cxn ang="0">
                  <a:pos x="10" y="56"/>
                </a:cxn>
                <a:cxn ang="0">
                  <a:pos x="17" y="68"/>
                </a:cxn>
                <a:cxn ang="0">
                  <a:pos x="28" y="75"/>
                </a:cxn>
                <a:cxn ang="0">
                  <a:pos x="42" y="78"/>
                </a:cxn>
                <a:cxn ang="0">
                  <a:pos x="56" y="75"/>
                </a:cxn>
                <a:cxn ang="0">
                  <a:pos x="67" y="68"/>
                </a:cxn>
                <a:cxn ang="0">
                  <a:pos x="74" y="56"/>
                </a:cxn>
                <a:cxn ang="0">
                  <a:pos x="77" y="42"/>
                </a:cxn>
                <a:cxn ang="0">
                  <a:pos x="74" y="28"/>
                </a:cxn>
                <a:cxn ang="0">
                  <a:pos x="67" y="16"/>
                </a:cxn>
                <a:cxn ang="0">
                  <a:pos x="56" y="9"/>
                </a:cxn>
                <a:cxn ang="0">
                  <a:pos x="42" y="6"/>
                </a:cxn>
                <a:cxn ang="0">
                  <a:pos x="28" y="9"/>
                </a:cxn>
                <a:cxn ang="0">
                  <a:pos x="17" y="16"/>
                </a:cxn>
                <a:cxn ang="0">
                  <a:pos x="10" y="28"/>
                </a:cxn>
                <a:cxn ang="0">
                  <a:pos x="7" y="42"/>
                </a:cxn>
                <a:cxn ang="0">
                  <a:pos x="10" y="56"/>
                </a:cxn>
                <a:cxn ang="0">
                  <a:pos x="26" y="17"/>
                </a:cxn>
                <a:cxn ang="0">
                  <a:pos x="45" y="17"/>
                </a:cxn>
                <a:cxn ang="0">
                  <a:pos x="58" y="21"/>
                </a:cxn>
                <a:cxn ang="0">
                  <a:pos x="62" y="32"/>
                </a:cxn>
                <a:cxn ang="0">
                  <a:pos x="58" y="41"/>
                </a:cxn>
                <a:cxn ang="0">
                  <a:pos x="49" y="45"/>
                </a:cxn>
                <a:cxn ang="0">
                  <a:pos x="63" y="67"/>
                </a:cxn>
                <a:cxn ang="0">
                  <a:pos x="55" y="67"/>
                </a:cxn>
                <a:cxn ang="0">
                  <a:pos x="41" y="46"/>
                </a:cxn>
                <a:cxn ang="0">
                  <a:pos x="33" y="46"/>
                </a:cxn>
                <a:cxn ang="0">
                  <a:pos x="33" y="67"/>
                </a:cxn>
                <a:cxn ang="0">
                  <a:pos x="26" y="67"/>
                </a:cxn>
                <a:cxn ang="0">
                  <a:pos x="26" y="17"/>
                </a:cxn>
                <a:cxn ang="0">
                  <a:pos x="33" y="39"/>
                </a:cxn>
                <a:cxn ang="0">
                  <a:pos x="41" y="39"/>
                </a:cxn>
                <a:cxn ang="0">
                  <a:pos x="46" y="39"/>
                </a:cxn>
                <a:cxn ang="0">
                  <a:pos x="50" y="38"/>
                </a:cxn>
                <a:cxn ang="0">
                  <a:pos x="53" y="36"/>
                </a:cxn>
                <a:cxn ang="0">
                  <a:pos x="54" y="31"/>
                </a:cxn>
                <a:cxn ang="0">
                  <a:pos x="53" y="27"/>
                </a:cxn>
                <a:cxn ang="0">
                  <a:pos x="51" y="25"/>
                </a:cxn>
                <a:cxn ang="0">
                  <a:pos x="47" y="24"/>
                </a:cxn>
                <a:cxn ang="0">
                  <a:pos x="43" y="24"/>
                </a:cxn>
                <a:cxn ang="0">
                  <a:pos x="33" y="24"/>
                </a:cxn>
                <a:cxn ang="0">
                  <a:pos x="33" y="39"/>
                </a:cxn>
              </a:cxnLst>
              <a:rect l="0" t="0" r="r" b="b"/>
              <a:pathLst>
                <a:path w="84" h="84">
                  <a:moveTo>
                    <a:pt x="3" y="25"/>
                  </a:moveTo>
                  <a:cubicBezTo>
                    <a:pt x="5" y="20"/>
                    <a:pt x="8" y="16"/>
                    <a:pt x="12" y="12"/>
                  </a:cubicBezTo>
                  <a:cubicBezTo>
                    <a:pt x="16" y="8"/>
                    <a:pt x="21" y="5"/>
                    <a:pt x="26" y="3"/>
                  </a:cubicBezTo>
                  <a:cubicBezTo>
                    <a:pt x="31" y="1"/>
                    <a:pt x="36" y="0"/>
                    <a:pt x="42" y="0"/>
                  </a:cubicBezTo>
                  <a:cubicBezTo>
                    <a:pt x="48" y="0"/>
                    <a:pt x="53" y="1"/>
                    <a:pt x="58" y="3"/>
                  </a:cubicBezTo>
                  <a:cubicBezTo>
                    <a:pt x="64" y="5"/>
                    <a:pt x="68" y="8"/>
                    <a:pt x="72" y="12"/>
                  </a:cubicBezTo>
                  <a:cubicBezTo>
                    <a:pt x="76" y="16"/>
                    <a:pt x="79" y="20"/>
                    <a:pt x="81" y="25"/>
                  </a:cubicBezTo>
                  <a:cubicBezTo>
                    <a:pt x="83" y="30"/>
                    <a:pt x="84" y="36"/>
                    <a:pt x="84" y="42"/>
                  </a:cubicBezTo>
                  <a:cubicBezTo>
                    <a:pt x="84" y="48"/>
                    <a:pt x="83" y="54"/>
                    <a:pt x="81" y="59"/>
                  </a:cubicBezTo>
                  <a:cubicBezTo>
                    <a:pt x="79" y="64"/>
                    <a:pt x="76" y="68"/>
                    <a:pt x="72" y="72"/>
                  </a:cubicBezTo>
                  <a:cubicBezTo>
                    <a:pt x="68" y="76"/>
                    <a:pt x="64" y="79"/>
                    <a:pt x="58" y="81"/>
                  </a:cubicBezTo>
                  <a:cubicBezTo>
                    <a:pt x="53" y="83"/>
                    <a:pt x="48" y="84"/>
                    <a:pt x="42" y="84"/>
                  </a:cubicBezTo>
                  <a:cubicBezTo>
                    <a:pt x="36" y="84"/>
                    <a:pt x="31" y="83"/>
                    <a:pt x="26" y="81"/>
                  </a:cubicBezTo>
                  <a:cubicBezTo>
                    <a:pt x="21" y="79"/>
                    <a:pt x="16" y="76"/>
                    <a:pt x="12" y="72"/>
                  </a:cubicBezTo>
                  <a:cubicBezTo>
                    <a:pt x="8" y="68"/>
                    <a:pt x="5" y="64"/>
                    <a:pt x="3" y="59"/>
                  </a:cubicBezTo>
                  <a:cubicBezTo>
                    <a:pt x="1" y="54"/>
                    <a:pt x="0" y="48"/>
                    <a:pt x="0" y="42"/>
                  </a:cubicBezTo>
                  <a:cubicBezTo>
                    <a:pt x="0" y="36"/>
                    <a:pt x="1" y="30"/>
                    <a:pt x="3" y="25"/>
                  </a:cubicBezTo>
                  <a:close/>
                  <a:moveTo>
                    <a:pt x="10" y="56"/>
                  </a:moveTo>
                  <a:cubicBezTo>
                    <a:pt x="12" y="61"/>
                    <a:pt x="14" y="65"/>
                    <a:pt x="17" y="68"/>
                  </a:cubicBezTo>
                  <a:cubicBezTo>
                    <a:pt x="20" y="71"/>
                    <a:pt x="24" y="74"/>
                    <a:pt x="28" y="75"/>
                  </a:cubicBezTo>
                  <a:cubicBezTo>
                    <a:pt x="33" y="77"/>
                    <a:pt x="37" y="78"/>
                    <a:pt x="42" y="78"/>
                  </a:cubicBezTo>
                  <a:cubicBezTo>
                    <a:pt x="47" y="78"/>
                    <a:pt x="52" y="77"/>
                    <a:pt x="56" y="75"/>
                  </a:cubicBezTo>
                  <a:cubicBezTo>
                    <a:pt x="60" y="74"/>
                    <a:pt x="64" y="71"/>
                    <a:pt x="67" y="68"/>
                  </a:cubicBezTo>
                  <a:cubicBezTo>
                    <a:pt x="70" y="65"/>
                    <a:pt x="72" y="61"/>
                    <a:pt x="74" y="56"/>
                  </a:cubicBezTo>
                  <a:cubicBezTo>
                    <a:pt x="76" y="52"/>
                    <a:pt x="77" y="47"/>
                    <a:pt x="77" y="42"/>
                  </a:cubicBezTo>
                  <a:cubicBezTo>
                    <a:pt x="77" y="37"/>
                    <a:pt x="76" y="32"/>
                    <a:pt x="74" y="28"/>
                  </a:cubicBezTo>
                  <a:cubicBezTo>
                    <a:pt x="72" y="23"/>
                    <a:pt x="70" y="20"/>
                    <a:pt x="67" y="16"/>
                  </a:cubicBezTo>
                  <a:cubicBezTo>
                    <a:pt x="64" y="13"/>
                    <a:pt x="60" y="11"/>
                    <a:pt x="56" y="9"/>
                  </a:cubicBezTo>
                  <a:cubicBezTo>
                    <a:pt x="52" y="7"/>
                    <a:pt x="47" y="6"/>
                    <a:pt x="42" y="6"/>
                  </a:cubicBezTo>
                  <a:cubicBezTo>
                    <a:pt x="37" y="6"/>
                    <a:pt x="33" y="7"/>
                    <a:pt x="28" y="9"/>
                  </a:cubicBezTo>
                  <a:cubicBezTo>
                    <a:pt x="24" y="11"/>
                    <a:pt x="20" y="13"/>
                    <a:pt x="17" y="16"/>
                  </a:cubicBezTo>
                  <a:cubicBezTo>
                    <a:pt x="14" y="20"/>
                    <a:pt x="12" y="23"/>
                    <a:pt x="10" y="28"/>
                  </a:cubicBezTo>
                  <a:cubicBezTo>
                    <a:pt x="8" y="32"/>
                    <a:pt x="7" y="37"/>
                    <a:pt x="7" y="42"/>
                  </a:cubicBezTo>
                  <a:cubicBezTo>
                    <a:pt x="7" y="47"/>
                    <a:pt x="8" y="52"/>
                    <a:pt x="10" y="56"/>
                  </a:cubicBezTo>
                  <a:close/>
                  <a:moveTo>
                    <a:pt x="26" y="17"/>
                  </a:moveTo>
                  <a:cubicBezTo>
                    <a:pt x="45" y="17"/>
                    <a:pt x="45" y="17"/>
                    <a:pt x="45" y="17"/>
                  </a:cubicBezTo>
                  <a:cubicBezTo>
                    <a:pt x="51" y="17"/>
                    <a:pt x="55" y="19"/>
                    <a:pt x="58" y="21"/>
                  </a:cubicBezTo>
                  <a:cubicBezTo>
                    <a:pt x="61" y="23"/>
                    <a:pt x="62" y="27"/>
                    <a:pt x="62" y="32"/>
                  </a:cubicBezTo>
                  <a:cubicBezTo>
                    <a:pt x="62" y="36"/>
                    <a:pt x="61" y="39"/>
                    <a:pt x="58" y="41"/>
                  </a:cubicBezTo>
                  <a:cubicBezTo>
                    <a:pt x="56" y="43"/>
                    <a:pt x="53" y="45"/>
                    <a:pt x="49" y="45"/>
                  </a:cubicBezTo>
                  <a:cubicBezTo>
                    <a:pt x="63" y="67"/>
                    <a:pt x="63" y="67"/>
                    <a:pt x="63" y="67"/>
                  </a:cubicBezTo>
                  <a:cubicBezTo>
                    <a:pt x="55" y="67"/>
                    <a:pt x="55" y="67"/>
                    <a:pt x="55" y="67"/>
                  </a:cubicBezTo>
                  <a:cubicBezTo>
                    <a:pt x="41" y="46"/>
                    <a:pt x="41" y="46"/>
                    <a:pt x="41" y="46"/>
                  </a:cubicBezTo>
                  <a:cubicBezTo>
                    <a:pt x="33" y="46"/>
                    <a:pt x="33" y="46"/>
                    <a:pt x="33" y="46"/>
                  </a:cubicBezTo>
                  <a:cubicBezTo>
                    <a:pt x="33" y="67"/>
                    <a:pt x="33" y="67"/>
                    <a:pt x="33" y="67"/>
                  </a:cubicBezTo>
                  <a:cubicBezTo>
                    <a:pt x="26" y="67"/>
                    <a:pt x="26" y="67"/>
                    <a:pt x="26" y="67"/>
                  </a:cubicBezTo>
                  <a:lnTo>
                    <a:pt x="26" y="17"/>
                  </a:lnTo>
                  <a:close/>
                  <a:moveTo>
                    <a:pt x="33" y="39"/>
                  </a:moveTo>
                  <a:cubicBezTo>
                    <a:pt x="41" y="39"/>
                    <a:pt x="41" y="39"/>
                    <a:pt x="41" y="39"/>
                  </a:cubicBezTo>
                  <a:cubicBezTo>
                    <a:pt x="43" y="39"/>
                    <a:pt x="45" y="39"/>
                    <a:pt x="46" y="39"/>
                  </a:cubicBezTo>
                  <a:cubicBezTo>
                    <a:pt x="48" y="39"/>
                    <a:pt x="49" y="39"/>
                    <a:pt x="50" y="38"/>
                  </a:cubicBezTo>
                  <a:cubicBezTo>
                    <a:pt x="52" y="38"/>
                    <a:pt x="53" y="37"/>
                    <a:pt x="53" y="36"/>
                  </a:cubicBezTo>
                  <a:cubicBezTo>
                    <a:pt x="54" y="35"/>
                    <a:pt x="54" y="33"/>
                    <a:pt x="54" y="31"/>
                  </a:cubicBezTo>
                  <a:cubicBezTo>
                    <a:pt x="54" y="30"/>
                    <a:pt x="54" y="28"/>
                    <a:pt x="53" y="27"/>
                  </a:cubicBezTo>
                  <a:cubicBezTo>
                    <a:pt x="53" y="26"/>
                    <a:pt x="52" y="26"/>
                    <a:pt x="51" y="25"/>
                  </a:cubicBezTo>
                  <a:cubicBezTo>
                    <a:pt x="50" y="24"/>
                    <a:pt x="49" y="24"/>
                    <a:pt x="47" y="24"/>
                  </a:cubicBezTo>
                  <a:cubicBezTo>
                    <a:pt x="46" y="24"/>
                    <a:pt x="45" y="24"/>
                    <a:pt x="43" y="24"/>
                  </a:cubicBezTo>
                  <a:cubicBezTo>
                    <a:pt x="33" y="24"/>
                    <a:pt x="33" y="24"/>
                    <a:pt x="33" y="24"/>
                  </a:cubicBezTo>
                  <a:lnTo>
                    <a:pt x="33" y="39"/>
                  </a:lnTo>
                  <a:close/>
                </a:path>
              </a:pathLst>
            </a:custGeom>
            <a:solidFill>
              <a:srgbClr val="666666"/>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grpSp>
      <p:sp>
        <p:nvSpPr>
          <p:cNvPr id="2" name="Title 1"/>
          <p:cNvSpPr>
            <a:spLocks noGrp="1"/>
          </p:cNvSpPr>
          <p:nvPr>
            <p:ph type="ctrTitle"/>
          </p:nvPr>
        </p:nvSpPr>
        <p:spPr>
          <a:xfrm>
            <a:off x="447675" y="1266825"/>
            <a:ext cx="6262688" cy="1730375"/>
          </a:xfrm>
        </p:spPr>
        <p:txBody>
          <a:bodyPr wrap="square" lIns="0" tIns="0" rIns="0" bIns="0">
            <a:normAutofit/>
          </a:bodyPr>
          <a:lstStyle>
            <a:lvl1pPr algn="l">
              <a:defRPr sz="3000" baseline="0">
                <a:solidFill>
                  <a:schemeClr val="tx2"/>
                </a:solidFill>
              </a:defRPr>
            </a:lvl1pPr>
          </a:lstStyle>
          <a:p>
            <a:r>
              <a:rPr lang="en-US" noProof="0" smtClean="0"/>
              <a:t>Click to edit Master title style</a:t>
            </a:r>
            <a:endParaRPr lang="en-US" noProof="0" dirty="0"/>
          </a:p>
        </p:txBody>
      </p:sp>
      <p:pic>
        <p:nvPicPr>
          <p:cNvPr id="38" name="Picture 37"/>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7101840" y="4704080"/>
            <a:ext cx="1807206" cy="1097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losing page for sales presentations">
    <p:spTree>
      <p:nvGrpSpPr>
        <p:cNvPr id="1" name=""/>
        <p:cNvGrpSpPr/>
        <p:nvPr/>
      </p:nvGrpSpPr>
      <p:grpSpPr>
        <a:xfrm>
          <a:off x="0" y="0"/>
          <a:ext cx="0" cy="0"/>
          <a:chOff x="0" y="0"/>
          <a:chExt cx="0" cy="0"/>
        </a:xfrm>
      </p:grpSpPr>
      <p:pic>
        <p:nvPicPr>
          <p:cNvPr id="36" name="Picture 35" descr="&lt;IGNORE&gt;&#10;"/>
          <p:cNvPicPr>
            <a:picLocks noChangeAspect="1"/>
          </p:cNvPicPr>
          <p:nvPr userDrawn="1"/>
        </p:nvPicPr>
        <p:blipFill>
          <a:blip r:embed="rId2" cstate="print"/>
          <a:stretch>
            <a:fillRect/>
          </a:stretch>
        </p:blipFill>
        <p:spPr>
          <a:xfrm>
            <a:off x="0" y="0"/>
            <a:ext cx="9144000" cy="6858000"/>
          </a:xfrm>
          <a:prstGeom prst="rect">
            <a:avLst/>
          </a:prstGeom>
        </p:spPr>
      </p:pic>
      <p:grpSp>
        <p:nvGrpSpPr>
          <p:cNvPr id="7" name="Group 6"/>
          <p:cNvGrpSpPr/>
          <p:nvPr userDrawn="1"/>
        </p:nvGrpSpPr>
        <p:grpSpPr bwMode="gray">
          <a:xfrm>
            <a:off x="6901056" y="5829386"/>
            <a:ext cx="1894407" cy="855073"/>
            <a:chOff x="1028700" y="1828800"/>
            <a:chExt cx="7083426" cy="3197226"/>
          </a:xfrm>
        </p:grpSpPr>
        <p:sp>
          <p:nvSpPr>
            <p:cNvPr id="9" name="Freeform 5"/>
            <p:cNvSpPr>
              <a:spLocks/>
            </p:cNvSpPr>
            <p:nvPr/>
          </p:nvSpPr>
          <p:spPr bwMode="gray">
            <a:xfrm>
              <a:off x="3371850" y="1828800"/>
              <a:ext cx="1697038" cy="2027238"/>
            </a:xfrm>
            <a:custGeom>
              <a:avLst/>
              <a:gdLst/>
              <a:ahLst/>
              <a:cxnLst>
                <a:cxn ang="0">
                  <a:pos x="287" y="104"/>
                </a:cxn>
                <a:cxn ang="0">
                  <a:pos x="117" y="269"/>
                </a:cxn>
                <a:cxn ang="0">
                  <a:pos x="288" y="435"/>
                </a:cxn>
                <a:cxn ang="0">
                  <a:pos x="451" y="366"/>
                </a:cxn>
                <a:cxn ang="0">
                  <a:pos x="451" y="490"/>
                </a:cxn>
                <a:cxn ang="0">
                  <a:pos x="280" y="539"/>
                </a:cxn>
                <a:cxn ang="0">
                  <a:pos x="0" y="269"/>
                </a:cxn>
                <a:cxn ang="0">
                  <a:pos x="281" y="0"/>
                </a:cxn>
                <a:cxn ang="0">
                  <a:pos x="452" y="40"/>
                </a:cxn>
                <a:cxn ang="0">
                  <a:pos x="452" y="162"/>
                </a:cxn>
                <a:cxn ang="0">
                  <a:pos x="287" y="104"/>
                </a:cxn>
              </a:cxnLst>
              <a:rect l="0" t="0" r="r" b="b"/>
              <a:pathLst>
                <a:path w="452" h="539">
                  <a:moveTo>
                    <a:pt x="287" y="104"/>
                  </a:moveTo>
                  <a:cubicBezTo>
                    <a:pt x="182" y="104"/>
                    <a:pt x="117" y="186"/>
                    <a:pt x="117" y="269"/>
                  </a:cubicBezTo>
                  <a:cubicBezTo>
                    <a:pt x="117" y="369"/>
                    <a:pt x="199" y="435"/>
                    <a:pt x="288" y="435"/>
                  </a:cubicBezTo>
                  <a:cubicBezTo>
                    <a:pt x="347" y="435"/>
                    <a:pt x="404" y="409"/>
                    <a:pt x="451" y="366"/>
                  </a:cubicBezTo>
                  <a:cubicBezTo>
                    <a:pt x="451" y="490"/>
                    <a:pt x="451" y="490"/>
                    <a:pt x="451" y="490"/>
                  </a:cubicBezTo>
                  <a:cubicBezTo>
                    <a:pt x="401" y="520"/>
                    <a:pt x="333" y="539"/>
                    <a:pt x="280" y="539"/>
                  </a:cubicBezTo>
                  <a:cubicBezTo>
                    <a:pt x="127" y="539"/>
                    <a:pt x="0" y="415"/>
                    <a:pt x="0" y="269"/>
                  </a:cubicBezTo>
                  <a:cubicBezTo>
                    <a:pt x="0" y="115"/>
                    <a:pt x="128" y="0"/>
                    <a:pt x="281" y="0"/>
                  </a:cubicBezTo>
                  <a:cubicBezTo>
                    <a:pt x="339" y="0"/>
                    <a:pt x="408" y="18"/>
                    <a:pt x="452" y="40"/>
                  </a:cubicBezTo>
                  <a:cubicBezTo>
                    <a:pt x="452" y="162"/>
                    <a:pt x="452" y="162"/>
                    <a:pt x="452" y="162"/>
                  </a:cubicBezTo>
                  <a:cubicBezTo>
                    <a:pt x="396" y="125"/>
                    <a:pt x="339" y="104"/>
                    <a:pt x="287" y="104"/>
                  </a:cubicBezTo>
                  <a:close/>
                </a:path>
              </a:pathLst>
            </a:custGeom>
            <a:solidFill>
              <a:srgbClr val="E31837"/>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10" name="Freeform 6"/>
            <p:cNvSpPr>
              <a:spLocks/>
            </p:cNvSpPr>
            <p:nvPr/>
          </p:nvSpPr>
          <p:spPr bwMode="gray">
            <a:xfrm>
              <a:off x="5222875" y="1828800"/>
              <a:ext cx="1758950" cy="2027238"/>
            </a:xfrm>
            <a:custGeom>
              <a:avLst/>
              <a:gdLst/>
              <a:ahLst/>
              <a:cxnLst>
                <a:cxn ang="0">
                  <a:pos x="282" y="539"/>
                </a:cxn>
                <a:cxn ang="0">
                  <a:pos x="0" y="269"/>
                </a:cxn>
                <a:cxn ang="0">
                  <a:pos x="289" y="0"/>
                </a:cxn>
                <a:cxn ang="0">
                  <a:pos x="465" y="36"/>
                </a:cxn>
                <a:cxn ang="0">
                  <a:pos x="465" y="157"/>
                </a:cxn>
                <a:cxn ang="0">
                  <a:pos x="292" y="104"/>
                </a:cxn>
                <a:cxn ang="0">
                  <a:pos x="118" y="269"/>
                </a:cxn>
                <a:cxn ang="0">
                  <a:pos x="293" y="438"/>
                </a:cxn>
                <a:cxn ang="0">
                  <a:pos x="357" y="427"/>
                </a:cxn>
                <a:cxn ang="0">
                  <a:pos x="357" y="330"/>
                </a:cxn>
                <a:cxn ang="0">
                  <a:pos x="271" y="330"/>
                </a:cxn>
                <a:cxn ang="0">
                  <a:pos x="271" y="228"/>
                </a:cxn>
                <a:cxn ang="0">
                  <a:pos x="468" y="228"/>
                </a:cxn>
                <a:cxn ang="0">
                  <a:pos x="468" y="500"/>
                </a:cxn>
                <a:cxn ang="0">
                  <a:pos x="282" y="539"/>
                </a:cxn>
              </a:cxnLst>
              <a:rect l="0" t="0" r="r" b="b"/>
              <a:pathLst>
                <a:path w="468" h="539">
                  <a:moveTo>
                    <a:pt x="282" y="539"/>
                  </a:moveTo>
                  <a:cubicBezTo>
                    <a:pt x="129" y="539"/>
                    <a:pt x="0" y="419"/>
                    <a:pt x="0" y="269"/>
                  </a:cubicBezTo>
                  <a:cubicBezTo>
                    <a:pt x="0" y="118"/>
                    <a:pt x="128" y="0"/>
                    <a:pt x="289" y="0"/>
                  </a:cubicBezTo>
                  <a:cubicBezTo>
                    <a:pt x="348" y="0"/>
                    <a:pt x="420" y="15"/>
                    <a:pt x="465" y="36"/>
                  </a:cubicBezTo>
                  <a:cubicBezTo>
                    <a:pt x="465" y="157"/>
                    <a:pt x="465" y="157"/>
                    <a:pt x="465" y="157"/>
                  </a:cubicBezTo>
                  <a:cubicBezTo>
                    <a:pt x="414" y="128"/>
                    <a:pt x="348" y="104"/>
                    <a:pt x="292" y="104"/>
                  </a:cubicBezTo>
                  <a:cubicBezTo>
                    <a:pt x="186" y="104"/>
                    <a:pt x="118" y="186"/>
                    <a:pt x="118" y="269"/>
                  </a:cubicBezTo>
                  <a:cubicBezTo>
                    <a:pt x="118" y="367"/>
                    <a:pt x="198" y="438"/>
                    <a:pt x="293" y="438"/>
                  </a:cubicBezTo>
                  <a:cubicBezTo>
                    <a:pt x="313" y="438"/>
                    <a:pt x="332" y="436"/>
                    <a:pt x="357" y="427"/>
                  </a:cubicBezTo>
                  <a:cubicBezTo>
                    <a:pt x="357" y="330"/>
                    <a:pt x="357" y="330"/>
                    <a:pt x="357" y="330"/>
                  </a:cubicBezTo>
                  <a:cubicBezTo>
                    <a:pt x="271" y="330"/>
                    <a:pt x="271" y="330"/>
                    <a:pt x="271" y="330"/>
                  </a:cubicBezTo>
                  <a:cubicBezTo>
                    <a:pt x="271" y="228"/>
                    <a:pt x="271" y="228"/>
                    <a:pt x="271" y="228"/>
                  </a:cubicBezTo>
                  <a:cubicBezTo>
                    <a:pt x="468" y="228"/>
                    <a:pt x="468" y="228"/>
                    <a:pt x="468" y="228"/>
                  </a:cubicBezTo>
                  <a:cubicBezTo>
                    <a:pt x="468" y="500"/>
                    <a:pt x="468" y="500"/>
                    <a:pt x="468" y="500"/>
                  </a:cubicBezTo>
                  <a:cubicBezTo>
                    <a:pt x="412" y="526"/>
                    <a:pt x="348" y="539"/>
                    <a:pt x="282" y="539"/>
                  </a:cubicBezTo>
                  <a:close/>
                </a:path>
              </a:pathLst>
            </a:custGeom>
            <a:solidFill>
              <a:srgbClr val="E31837"/>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11" name="Rectangle 7"/>
            <p:cNvSpPr>
              <a:spLocks noChangeArrowheads="1"/>
            </p:cNvSpPr>
            <p:nvPr/>
          </p:nvSpPr>
          <p:spPr bwMode="gray">
            <a:xfrm>
              <a:off x="7304088" y="1870075"/>
              <a:ext cx="417513" cy="1944688"/>
            </a:xfrm>
            <a:prstGeom prst="rect">
              <a:avLst/>
            </a:prstGeom>
            <a:solidFill>
              <a:srgbClr val="E31837"/>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12" name="Freeform 8"/>
            <p:cNvSpPr>
              <a:spLocks/>
            </p:cNvSpPr>
            <p:nvPr/>
          </p:nvSpPr>
          <p:spPr bwMode="gray">
            <a:xfrm>
              <a:off x="1028700" y="4525963"/>
              <a:ext cx="269875" cy="390525"/>
            </a:xfrm>
            <a:custGeom>
              <a:avLst/>
              <a:gdLst/>
              <a:ahLst/>
              <a:cxnLst>
                <a:cxn ang="0">
                  <a:pos x="0" y="0"/>
                </a:cxn>
                <a:cxn ang="0">
                  <a:pos x="168" y="0"/>
                </a:cxn>
                <a:cxn ang="0">
                  <a:pos x="168" y="26"/>
                </a:cxn>
                <a:cxn ang="0">
                  <a:pos x="31" y="26"/>
                </a:cxn>
                <a:cxn ang="0">
                  <a:pos x="31" y="107"/>
                </a:cxn>
                <a:cxn ang="0">
                  <a:pos x="159" y="107"/>
                </a:cxn>
                <a:cxn ang="0">
                  <a:pos x="159" y="133"/>
                </a:cxn>
                <a:cxn ang="0">
                  <a:pos x="31" y="133"/>
                </a:cxn>
                <a:cxn ang="0">
                  <a:pos x="31" y="218"/>
                </a:cxn>
                <a:cxn ang="0">
                  <a:pos x="170" y="218"/>
                </a:cxn>
                <a:cxn ang="0">
                  <a:pos x="170" y="246"/>
                </a:cxn>
                <a:cxn ang="0">
                  <a:pos x="0" y="246"/>
                </a:cxn>
                <a:cxn ang="0">
                  <a:pos x="0" y="0"/>
                </a:cxn>
              </a:cxnLst>
              <a:rect l="0" t="0" r="r" b="b"/>
              <a:pathLst>
                <a:path w="170" h="246">
                  <a:moveTo>
                    <a:pt x="0" y="0"/>
                  </a:moveTo>
                  <a:lnTo>
                    <a:pt x="168" y="0"/>
                  </a:lnTo>
                  <a:lnTo>
                    <a:pt x="168" y="26"/>
                  </a:lnTo>
                  <a:lnTo>
                    <a:pt x="31" y="26"/>
                  </a:lnTo>
                  <a:lnTo>
                    <a:pt x="31" y="107"/>
                  </a:lnTo>
                  <a:lnTo>
                    <a:pt x="159" y="107"/>
                  </a:lnTo>
                  <a:lnTo>
                    <a:pt x="159" y="133"/>
                  </a:lnTo>
                  <a:lnTo>
                    <a:pt x="31" y="133"/>
                  </a:lnTo>
                  <a:lnTo>
                    <a:pt x="31" y="218"/>
                  </a:lnTo>
                  <a:lnTo>
                    <a:pt x="170" y="218"/>
                  </a:lnTo>
                  <a:lnTo>
                    <a:pt x="170" y="246"/>
                  </a:lnTo>
                  <a:lnTo>
                    <a:pt x="0" y="246"/>
                  </a:lnTo>
                  <a:lnTo>
                    <a:pt x="0" y="0"/>
                  </a:lnTo>
                  <a:close/>
                </a:path>
              </a:pathLst>
            </a:custGeom>
            <a:solidFill>
              <a:srgbClr val="666666"/>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13" name="Freeform 9"/>
            <p:cNvSpPr>
              <a:spLocks/>
            </p:cNvSpPr>
            <p:nvPr/>
          </p:nvSpPr>
          <p:spPr bwMode="gray">
            <a:xfrm>
              <a:off x="1322388" y="4635500"/>
              <a:ext cx="269875" cy="280988"/>
            </a:xfrm>
            <a:custGeom>
              <a:avLst/>
              <a:gdLst/>
              <a:ahLst/>
              <a:cxnLst>
                <a:cxn ang="0">
                  <a:pos x="66" y="83"/>
                </a:cxn>
                <a:cxn ang="0">
                  <a:pos x="4" y="0"/>
                </a:cxn>
                <a:cxn ang="0">
                  <a:pos x="42" y="0"/>
                </a:cxn>
                <a:cxn ang="0">
                  <a:pos x="85" y="61"/>
                </a:cxn>
                <a:cxn ang="0">
                  <a:pos x="127" y="0"/>
                </a:cxn>
                <a:cxn ang="0">
                  <a:pos x="163" y="0"/>
                </a:cxn>
                <a:cxn ang="0">
                  <a:pos x="101" y="80"/>
                </a:cxn>
                <a:cxn ang="0">
                  <a:pos x="170" y="177"/>
                </a:cxn>
                <a:cxn ang="0">
                  <a:pos x="134" y="177"/>
                </a:cxn>
                <a:cxn ang="0">
                  <a:pos x="85" y="104"/>
                </a:cxn>
                <a:cxn ang="0">
                  <a:pos x="35" y="177"/>
                </a:cxn>
                <a:cxn ang="0">
                  <a:pos x="0" y="177"/>
                </a:cxn>
                <a:cxn ang="0">
                  <a:pos x="66" y="83"/>
                </a:cxn>
              </a:cxnLst>
              <a:rect l="0" t="0" r="r" b="b"/>
              <a:pathLst>
                <a:path w="170" h="177">
                  <a:moveTo>
                    <a:pt x="66" y="83"/>
                  </a:moveTo>
                  <a:lnTo>
                    <a:pt x="4" y="0"/>
                  </a:lnTo>
                  <a:lnTo>
                    <a:pt x="42" y="0"/>
                  </a:lnTo>
                  <a:lnTo>
                    <a:pt x="85" y="61"/>
                  </a:lnTo>
                  <a:lnTo>
                    <a:pt x="127" y="0"/>
                  </a:lnTo>
                  <a:lnTo>
                    <a:pt x="163" y="0"/>
                  </a:lnTo>
                  <a:lnTo>
                    <a:pt x="101" y="80"/>
                  </a:lnTo>
                  <a:lnTo>
                    <a:pt x="170" y="177"/>
                  </a:lnTo>
                  <a:lnTo>
                    <a:pt x="134" y="177"/>
                  </a:lnTo>
                  <a:lnTo>
                    <a:pt x="85" y="104"/>
                  </a:lnTo>
                  <a:lnTo>
                    <a:pt x="35" y="177"/>
                  </a:lnTo>
                  <a:lnTo>
                    <a:pt x="0" y="177"/>
                  </a:lnTo>
                  <a:lnTo>
                    <a:pt x="66" y="83"/>
                  </a:lnTo>
                  <a:close/>
                </a:path>
              </a:pathLst>
            </a:custGeom>
            <a:solidFill>
              <a:srgbClr val="666666"/>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14" name="Freeform 10"/>
            <p:cNvSpPr>
              <a:spLocks noEditPoints="1"/>
            </p:cNvSpPr>
            <p:nvPr/>
          </p:nvSpPr>
          <p:spPr bwMode="gray">
            <a:xfrm>
              <a:off x="1633538" y="4627563"/>
              <a:ext cx="266700" cy="398463"/>
            </a:xfrm>
            <a:custGeom>
              <a:avLst/>
              <a:gdLst/>
              <a:ahLst/>
              <a:cxnLst>
                <a:cxn ang="0">
                  <a:pos x="0" y="2"/>
                </a:cxn>
                <a:cxn ang="0">
                  <a:pos x="12" y="2"/>
                </a:cxn>
                <a:cxn ang="0">
                  <a:pos x="12" y="12"/>
                </a:cxn>
                <a:cxn ang="0">
                  <a:pos x="13" y="12"/>
                </a:cxn>
                <a:cxn ang="0">
                  <a:pos x="22" y="3"/>
                </a:cxn>
                <a:cxn ang="0">
                  <a:pos x="36" y="0"/>
                </a:cxn>
                <a:cxn ang="0">
                  <a:pos x="52" y="3"/>
                </a:cxn>
                <a:cxn ang="0">
                  <a:pos x="62" y="12"/>
                </a:cxn>
                <a:cxn ang="0">
                  <a:pos x="69" y="24"/>
                </a:cxn>
                <a:cxn ang="0">
                  <a:pos x="71" y="39"/>
                </a:cxn>
                <a:cxn ang="0">
                  <a:pos x="69" y="55"/>
                </a:cxn>
                <a:cxn ang="0">
                  <a:pos x="63" y="67"/>
                </a:cxn>
                <a:cxn ang="0">
                  <a:pos x="52" y="75"/>
                </a:cxn>
                <a:cxn ang="0">
                  <a:pos x="37" y="78"/>
                </a:cxn>
                <a:cxn ang="0">
                  <a:pos x="31" y="78"/>
                </a:cxn>
                <a:cxn ang="0">
                  <a:pos x="24" y="76"/>
                </a:cxn>
                <a:cxn ang="0">
                  <a:pos x="18" y="72"/>
                </a:cxn>
                <a:cxn ang="0">
                  <a:pos x="13" y="67"/>
                </a:cxn>
                <a:cxn ang="0">
                  <a:pos x="12" y="67"/>
                </a:cxn>
                <a:cxn ang="0">
                  <a:pos x="12" y="106"/>
                </a:cxn>
                <a:cxn ang="0">
                  <a:pos x="0" y="106"/>
                </a:cxn>
                <a:cxn ang="0">
                  <a:pos x="0" y="2"/>
                </a:cxn>
                <a:cxn ang="0">
                  <a:pos x="57" y="28"/>
                </a:cxn>
                <a:cxn ang="0">
                  <a:pos x="52" y="19"/>
                </a:cxn>
                <a:cxn ang="0">
                  <a:pos x="45" y="13"/>
                </a:cxn>
                <a:cxn ang="0">
                  <a:pos x="35" y="11"/>
                </a:cxn>
                <a:cxn ang="0">
                  <a:pos x="24" y="13"/>
                </a:cxn>
                <a:cxn ang="0">
                  <a:pos x="17" y="20"/>
                </a:cxn>
                <a:cxn ang="0">
                  <a:pos x="13" y="29"/>
                </a:cxn>
                <a:cxn ang="0">
                  <a:pos x="12" y="39"/>
                </a:cxn>
                <a:cxn ang="0">
                  <a:pos x="13" y="50"/>
                </a:cxn>
                <a:cxn ang="0">
                  <a:pos x="17" y="59"/>
                </a:cxn>
                <a:cxn ang="0">
                  <a:pos x="25" y="65"/>
                </a:cxn>
                <a:cxn ang="0">
                  <a:pos x="35" y="68"/>
                </a:cxn>
                <a:cxn ang="0">
                  <a:pos x="46" y="65"/>
                </a:cxn>
                <a:cxn ang="0">
                  <a:pos x="53" y="59"/>
                </a:cxn>
                <a:cxn ang="0">
                  <a:pos x="57" y="49"/>
                </a:cxn>
                <a:cxn ang="0">
                  <a:pos x="58" y="39"/>
                </a:cxn>
                <a:cxn ang="0">
                  <a:pos x="57" y="28"/>
                </a:cxn>
              </a:cxnLst>
              <a:rect l="0" t="0" r="r" b="b"/>
              <a:pathLst>
                <a:path w="71" h="106">
                  <a:moveTo>
                    <a:pt x="0" y="2"/>
                  </a:moveTo>
                  <a:cubicBezTo>
                    <a:pt x="12" y="2"/>
                    <a:pt x="12" y="2"/>
                    <a:pt x="12" y="2"/>
                  </a:cubicBezTo>
                  <a:cubicBezTo>
                    <a:pt x="12" y="12"/>
                    <a:pt x="12" y="12"/>
                    <a:pt x="12" y="12"/>
                  </a:cubicBezTo>
                  <a:cubicBezTo>
                    <a:pt x="13" y="12"/>
                    <a:pt x="13" y="12"/>
                    <a:pt x="13" y="12"/>
                  </a:cubicBezTo>
                  <a:cubicBezTo>
                    <a:pt x="15" y="8"/>
                    <a:pt x="18" y="5"/>
                    <a:pt x="22" y="3"/>
                  </a:cubicBezTo>
                  <a:cubicBezTo>
                    <a:pt x="26" y="1"/>
                    <a:pt x="31" y="0"/>
                    <a:pt x="36" y="0"/>
                  </a:cubicBezTo>
                  <a:cubicBezTo>
                    <a:pt x="42" y="0"/>
                    <a:pt x="47" y="1"/>
                    <a:pt x="52" y="3"/>
                  </a:cubicBezTo>
                  <a:cubicBezTo>
                    <a:pt x="56" y="5"/>
                    <a:pt x="60" y="8"/>
                    <a:pt x="62" y="12"/>
                  </a:cubicBezTo>
                  <a:cubicBezTo>
                    <a:pt x="65" y="15"/>
                    <a:pt x="67" y="20"/>
                    <a:pt x="69" y="24"/>
                  </a:cubicBezTo>
                  <a:cubicBezTo>
                    <a:pt x="70" y="29"/>
                    <a:pt x="71" y="34"/>
                    <a:pt x="71" y="39"/>
                  </a:cubicBezTo>
                  <a:cubicBezTo>
                    <a:pt x="71" y="45"/>
                    <a:pt x="70" y="50"/>
                    <a:pt x="69" y="55"/>
                  </a:cubicBezTo>
                  <a:cubicBezTo>
                    <a:pt x="68" y="59"/>
                    <a:pt x="65" y="63"/>
                    <a:pt x="63" y="67"/>
                  </a:cubicBezTo>
                  <a:cubicBezTo>
                    <a:pt x="60" y="70"/>
                    <a:pt x="56" y="73"/>
                    <a:pt x="52" y="75"/>
                  </a:cubicBezTo>
                  <a:cubicBezTo>
                    <a:pt x="48" y="77"/>
                    <a:pt x="42" y="78"/>
                    <a:pt x="37" y="78"/>
                  </a:cubicBezTo>
                  <a:cubicBezTo>
                    <a:pt x="35" y="78"/>
                    <a:pt x="33" y="78"/>
                    <a:pt x="31" y="78"/>
                  </a:cubicBezTo>
                  <a:cubicBezTo>
                    <a:pt x="28" y="78"/>
                    <a:pt x="26" y="77"/>
                    <a:pt x="24" y="76"/>
                  </a:cubicBezTo>
                  <a:cubicBezTo>
                    <a:pt x="22" y="75"/>
                    <a:pt x="20" y="74"/>
                    <a:pt x="18" y="72"/>
                  </a:cubicBezTo>
                  <a:cubicBezTo>
                    <a:pt x="16" y="71"/>
                    <a:pt x="14" y="69"/>
                    <a:pt x="13" y="67"/>
                  </a:cubicBezTo>
                  <a:cubicBezTo>
                    <a:pt x="12" y="67"/>
                    <a:pt x="12" y="67"/>
                    <a:pt x="12" y="67"/>
                  </a:cubicBezTo>
                  <a:cubicBezTo>
                    <a:pt x="12" y="106"/>
                    <a:pt x="12" y="106"/>
                    <a:pt x="12" y="106"/>
                  </a:cubicBezTo>
                  <a:cubicBezTo>
                    <a:pt x="0" y="106"/>
                    <a:pt x="0" y="106"/>
                    <a:pt x="0" y="106"/>
                  </a:cubicBezTo>
                  <a:lnTo>
                    <a:pt x="0" y="2"/>
                  </a:lnTo>
                  <a:close/>
                  <a:moveTo>
                    <a:pt x="57" y="28"/>
                  </a:moveTo>
                  <a:cubicBezTo>
                    <a:pt x="56" y="25"/>
                    <a:pt x="54" y="22"/>
                    <a:pt x="52" y="19"/>
                  </a:cubicBezTo>
                  <a:cubicBezTo>
                    <a:pt x="51" y="17"/>
                    <a:pt x="48" y="15"/>
                    <a:pt x="45" y="13"/>
                  </a:cubicBezTo>
                  <a:cubicBezTo>
                    <a:pt x="42" y="12"/>
                    <a:pt x="39" y="11"/>
                    <a:pt x="35" y="11"/>
                  </a:cubicBezTo>
                  <a:cubicBezTo>
                    <a:pt x="31" y="11"/>
                    <a:pt x="27" y="12"/>
                    <a:pt x="24" y="13"/>
                  </a:cubicBezTo>
                  <a:cubicBezTo>
                    <a:pt x="21" y="15"/>
                    <a:pt x="19" y="17"/>
                    <a:pt x="17" y="20"/>
                  </a:cubicBezTo>
                  <a:cubicBezTo>
                    <a:pt x="15" y="22"/>
                    <a:pt x="14" y="25"/>
                    <a:pt x="13" y="29"/>
                  </a:cubicBezTo>
                  <a:cubicBezTo>
                    <a:pt x="12" y="32"/>
                    <a:pt x="12" y="36"/>
                    <a:pt x="12" y="39"/>
                  </a:cubicBezTo>
                  <a:cubicBezTo>
                    <a:pt x="12" y="43"/>
                    <a:pt x="12" y="46"/>
                    <a:pt x="13" y="50"/>
                  </a:cubicBezTo>
                  <a:cubicBezTo>
                    <a:pt x="14" y="53"/>
                    <a:pt x="15" y="56"/>
                    <a:pt x="17" y="59"/>
                  </a:cubicBezTo>
                  <a:cubicBezTo>
                    <a:pt x="19" y="61"/>
                    <a:pt x="22" y="64"/>
                    <a:pt x="25" y="65"/>
                  </a:cubicBezTo>
                  <a:cubicBezTo>
                    <a:pt x="28" y="67"/>
                    <a:pt x="31" y="68"/>
                    <a:pt x="35" y="68"/>
                  </a:cubicBezTo>
                  <a:cubicBezTo>
                    <a:pt x="40" y="68"/>
                    <a:pt x="43" y="67"/>
                    <a:pt x="46" y="65"/>
                  </a:cubicBezTo>
                  <a:cubicBezTo>
                    <a:pt x="49" y="63"/>
                    <a:pt x="51" y="61"/>
                    <a:pt x="53" y="59"/>
                  </a:cubicBezTo>
                  <a:cubicBezTo>
                    <a:pt x="55" y="56"/>
                    <a:pt x="56" y="53"/>
                    <a:pt x="57" y="49"/>
                  </a:cubicBezTo>
                  <a:cubicBezTo>
                    <a:pt x="58" y="46"/>
                    <a:pt x="58" y="42"/>
                    <a:pt x="58" y="39"/>
                  </a:cubicBezTo>
                  <a:cubicBezTo>
                    <a:pt x="58" y="35"/>
                    <a:pt x="58" y="32"/>
                    <a:pt x="57" y="28"/>
                  </a:cubicBezTo>
                  <a:close/>
                </a:path>
              </a:pathLst>
            </a:custGeom>
            <a:solidFill>
              <a:srgbClr val="666666"/>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15" name="Freeform 11"/>
            <p:cNvSpPr>
              <a:spLocks noEditPoints="1"/>
            </p:cNvSpPr>
            <p:nvPr/>
          </p:nvSpPr>
          <p:spPr bwMode="gray">
            <a:xfrm>
              <a:off x="1938338" y="4627563"/>
              <a:ext cx="258763" cy="293688"/>
            </a:xfrm>
            <a:custGeom>
              <a:avLst/>
              <a:gdLst/>
              <a:ahLst/>
              <a:cxnLst>
                <a:cxn ang="0">
                  <a:pos x="68" y="53"/>
                </a:cxn>
                <a:cxn ang="0">
                  <a:pos x="57" y="72"/>
                </a:cxn>
                <a:cxn ang="0">
                  <a:pos x="36" y="78"/>
                </a:cxn>
                <a:cxn ang="0">
                  <a:pos x="20" y="76"/>
                </a:cxn>
                <a:cxn ang="0">
                  <a:pos x="9" y="67"/>
                </a:cxn>
                <a:cxn ang="0">
                  <a:pos x="2" y="55"/>
                </a:cxn>
                <a:cxn ang="0">
                  <a:pos x="0" y="39"/>
                </a:cxn>
                <a:cxn ang="0">
                  <a:pos x="3" y="23"/>
                </a:cxn>
                <a:cxn ang="0">
                  <a:pos x="10" y="11"/>
                </a:cxn>
                <a:cxn ang="0">
                  <a:pos x="21" y="3"/>
                </a:cxn>
                <a:cxn ang="0">
                  <a:pos x="35" y="0"/>
                </a:cxn>
                <a:cxn ang="0">
                  <a:pos x="52" y="4"/>
                </a:cxn>
                <a:cxn ang="0">
                  <a:pos x="63" y="15"/>
                </a:cxn>
                <a:cxn ang="0">
                  <a:pos x="68" y="28"/>
                </a:cxn>
                <a:cxn ang="0">
                  <a:pos x="69" y="43"/>
                </a:cxn>
                <a:cxn ang="0">
                  <a:pos x="13" y="43"/>
                </a:cxn>
                <a:cxn ang="0">
                  <a:pos x="14" y="52"/>
                </a:cxn>
                <a:cxn ang="0">
                  <a:pos x="18" y="60"/>
                </a:cxn>
                <a:cxn ang="0">
                  <a:pos x="26" y="66"/>
                </a:cxn>
                <a:cxn ang="0">
                  <a:pos x="36" y="68"/>
                </a:cxn>
                <a:cxn ang="0">
                  <a:pos x="49" y="64"/>
                </a:cxn>
                <a:cxn ang="0">
                  <a:pos x="56" y="53"/>
                </a:cxn>
                <a:cxn ang="0">
                  <a:pos x="68" y="53"/>
                </a:cxn>
                <a:cxn ang="0">
                  <a:pos x="56" y="32"/>
                </a:cxn>
                <a:cxn ang="0">
                  <a:pos x="54" y="24"/>
                </a:cxn>
                <a:cxn ang="0">
                  <a:pos x="50" y="17"/>
                </a:cxn>
                <a:cxn ang="0">
                  <a:pos x="43" y="12"/>
                </a:cxn>
                <a:cxn ang="0">
                  <a:pos x="35" y="11"/>
                </a:cxn>
                <a:cxn ang="0">
                  <a:pos x="26" y="12"/>
                </a:cxn>
                <a:cxn ang="0">
                  <a:pos x="19" y="17"/>
                </a:cxn>
                <a:cxn ang="0">
                  <a:pos x="15" y="24"/>
                </a:cxn>
                <a:cxn ang="0">
                  <a:pos x="13" y="32"/>
                </a:cxn>
                <a:cxn ang="0">
                  <a:pos x="56" y="32"/>
                </a:cxn>
              </a:cxnLst>
              <a:rect l="0" t="0" r="r" b="b"/>
              <a:pathLst>
                <a:path w="69" h="78">
                  <a:moveTo>
                    <a:pt x="68" y="53"/>
                  </a:moveTo>
                  <a:cubicBezTo>
                    <a:pt x="66" y="61"/>
                    <a:pt x="63" y="68"/>
                    <a:pt x="57" y="72"/>
                  </a:cubicBezTo>
                  <a:cubicBezTo>
                    <a:pt x="52" y="76"/>
                    <a:pt x="45" y="78"/>
                    <a:pt x="36" y="78"/>
                  </a:cubicBezTo>
                  <a:cubicBezTo>
                    <a:pt x="30" y="78"/>
                    <a:pt x="25" y="77"/>
                    <a:pt x="20" y="76"/>
                  </a:cubicBezTo>
                  <a:cubicBezTo>
                    <a:pt x="16" y="74"/>
                    <a:pt x="12" y="71"/>
                    <a:pt x="9" y="67"/>
                  </a:cubicBezTo>
                  <a:cubicBezTo>
                    <a:pt x="6" y="64"/>
                    <a:pt x="4" y="60"/>
                    <a:pt x="2" y="55"/>
                  </a:cubicBezTo>
                  <a:cubicBezTo>
                    <a:pt x="1" y="50"/>
                    <a:pt x="0" y="45"/>
                    <a:pt x="0" y="39"/>
                  </a:cubicBezTo>
                  <a:cubicBezTo>
                    <a:pt x="0" y="33"/>
                    <a:pt x="1" y="28"/>
                    <a:pt x="3" y="23"/>
                  </a:cubicBezTo>
                  <a:cubicBezTo>
                    <a:pt x="4" y="19"/>
                    <a:pt x="7" y="14"/>
                    <a:pt x="10" y="11"/>
                  </a:cubicBezTo>
                  <a:cubicBezTo>
                    <a:pt x="13" y="7"/>
                    <a:pt x="17" y="5"/>
                    <a:pt x="21" y="3"/>
                  </a:cubicBezTo>
                  <a:cubicBezTo>
                    <a:pt x="25" y="1"/>
                    <a:pt x="30" y="0"/>
                    <a:pt x="35" y="0"/>
                  </a:cubicBezTo>
                  <a:cubicBezTo>
                    <a:pt x="42" y="0"/>
                    <a:pt x="47" y="1"/>
                    <a:pt x="52" y="4"/>
                  </a:cubicBezTo>
                  <a:cubicBezTo>
                    <a:pt x="56" y="7"/>
                    <a:pt x="60" y="10"/>
                    <a:pt x="63" y="15"/>
                  </a:cubicBezTo>
                  <a:cubicBezTo>
                    <a:pt x="65" y="19"/>
                    <a:pt x="67" y="23"/>
                    <a:pt x="68" y="28"/>
                  </a:cubicBezTo>
                  <a:cubicBezTo>
                    <a:pt x="69" y="34"/>
                    <a:pt x="69" y="38"/>
                    <a:pt x="69" y="43"/>
                  </a:cubicBezTo>
                  <a:cubicBezTo>
                    <a:pt x="13" y="43"/>
                    <a:pt x="13" y="43"/>
                    <a:pt x="13" y="43"/>
                  </a:cubicBezTo>
                  <a:cubicBezTo>
                    <a:pt x="13" y="46"/>
                    <a:pt x="13" y="49"/>
                    <a:pt x="14" y="52"/>
                  </a:cubicBezTo>
                  <a:cubicBezTo>
                    <a:pt x="15" y="55"/>
                    <a:pt x="16" y="58"/>
                    <a:pt x="18" y="60"/>
                  </a:cubicBezTo>
                  <a:cubicBezTo>
                    <a:pt x="20" y="62"/>
                    <a:pt x="23" y="64"/>
                    <a:pt x="26" y="66"/>
                  </a:cubicBezTo>
                  <a:cubicBezTo>
                    <a:pt x="29" y="67"/>
                    <a:pt x="32" y="68"/>
                    <a:pt x="36" y="68"/>
                  </a:cubicBezTo>
                  <a:cubicBezTo>
                    <a:pt x="42" y="68"/>
                    <a:pt x="46" y="66"/>
                    <a:pt x="49" y="64"/>
                  </a:cubicBezTo>
                  <a:cubicBezTo>
                    <a:pt x="53" y="62"/>
                    <a:pt x="55" y="58"/>
                    <a:pt x="56" y="53"/>
                  </a:cubicBezTo>
                  <a:lnTo>
                    <a:pt x="68" y="53"/>
                  </a:lnTo>
                  <a:close/>
                  <a:moveTo>
                    <a:pt x="56" y="32"/>
                  </a:moveTo>
                  <a:cubicBezTo>
                    <a:pt x="56" y="29"/>
                    <a:pt x="55" y="26"/>
                    <a:pt x="54" y="24"/>
                  </a:cubicBezTo>
                  <a:cubicBezTo>
                    <a:pt x="53" y="21"/>
                    <a:pt x="52" y="19"/>
                    <a:pt x="50" y="17"/>
                  </a:cubicBezTo>
                  <a:cubicBezTo>
                    <a:pt x="48" y="15"/>
                    <a:pt x="46" y="14"/>
                    <a:pt x="43" y="12"/>
                  </a:cubicBezTo>
                  <a:cubicBezTo>
                    <a:pt x="40" y="11"/>
                    <a:pt x="38" y="11"/>
                    <a:pt x="35" y="11"/>
                  </a:cubicBezTo>
                  <a:cubicBezTo>
                    <a:pt x="31" y="11"/>
                    <a:pt x="28" y="11"/>
                    <a:pt x="26" y="12"/>
                  </a:cubicBezTo>
                  <a:cubicBezTo>
                    <a:pt x="23" y="14"/>
                    <a:pt x="21" y="15"/>
                    <a:pt x="19" y="17"/>
                  </a:cubicBezTo>
                  <a:cubicBezTo>
                    <a:pt x="17" y="19"/>
                    <a:pt x="16" y="21"/>
                    <a:pt x="15" y="24"/>
                  </a:cubicBezTo>
                  <a:cubicBezTo>
                    <a:pt x="14" y="26"/>
                    <a:pt x="13" y="29"/>
                    <a:pt x="13" y="32"/>
                  </a:cubicBezTo>
                  <a:lnTo>
                    <a:pt x="56" y="32"/>
                  </a:lnTo>
                  <a:close/>
                </a:path>
              </a:pathLst>
            </a:custGeom>
            <a:solidFill>
              <a:srgbClr val="666666"/>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16" name="Freeform 12"/>
            <p:cNvSpPr>
              <a:spLocks/>
            </p:cNvSpPr>
            <p:nvPr/>
          </p:nvSpPr>
          <p:spPr bwMode="gray">
            <a:xfrm>
              <a:off x="2241550" y="4627563"/>
              <a:ext cx="150813" cy="288925"/>
            </a:xfrm>
            <a:custGeom>
              <a:avLst/>
              <a:gdLst/>
              <a:ahLst/>
              <a:cxnLst>
                <a:cxn ang="0">
                  <a:pos x="0" y="2"/>
                </a:cxn>
                <a:cxn ang="0">
                  <a:pos x="12" y="2"/>
                </a:cxn>
                <a:cxn ang="0">
                  <a:pos x="12" y="17"/>
                </a:cxn>
                <a:cxn ang="0">
                  <a:pos x="12" y="17"/>
                </a:cxn>
                <a:cxn ang="0">
                  <a:pos x="23" y="4"/>
                </a:cxn>
                <a:cxn ang="0">
                  <a:pos x="40" y="0"/>
                </a:cxn>
                <a:cxn ang="0">
                  <a:pos x="40" y="13"/>
                </a:cxn>
                <a:cxn ang="0">
                  <a:pos x="27" y="15"/>
                </a:cxn>
                <a:cxn ang="0">
                  <a:pos x="18" y="21"/>
                </a:cxn>
                <a:cxn ang="0">
                  <a:pos x="14" y="31"/>
                </a:cxn>
                <a:cxn ang="0">
                  <a:pos x="12" y="43"/>
                </a:cxn>
                <a:cxn ang="0">
                  <a:pos x="12" y="77"/>
                </a:cxn>
                <a:cxn ang="0">
                  <a:pos x="0" y="77"/>
                </a:cxn>
                <a:cxn ang="0">
                  <a:pos x="0" y="2"/>
                </a:cxn>
              </a:cxnLst>
              <a:rect l="0" t="0" r="r" b="b"/>
              <a:pathLst>
                <a:path w="40" h="77">
                  <a:moveTo>
                    <a:pt x="0" y="2"/>
                  </a:moveTo>
                  <a:cubicBezTo>
                    <a:pt x="12" y="2"/>
                    <a:pt x="12" y="2"/>
                    <a:pt x="12" y="2"/>
                  </a:cubicBezTo>
                  <a:cubicBezTo>
                    <a:pt x="12" y="17"/>
                    <a:pt x="12" y="17"/>
                    <a:pt x="12" y="17"/>
                  </a:cubicBezTo>
                  <a:cubicBezTo>
                    <a:pt x="12" y="17"/>
                    <a:pt x="12" y="17"/>
                    <a:pt x="12" y="17"/>
                  </a:cubicBezTo>
                  <a:cubicBezTo>
                    <a:pt x="15" y="11"/>
                    <a:pt x="19" y="7"/>
                    <a:pt x="23" y="4"/>
                  </a:cubicBezTo>
                  <a:cubicBezTo>
                    <a:pt x="27" y="1"/>
                    <a:pt x="33" y="0"/>
                    <a:pt x="40" y="0"/>
                  </a:cubicBezTo>
                  <a:cubicBezTo>
                    <a:pt x="40" y="13"/>
                    <a:pt x="40" y="13"/>
                    <a:pt x="40" y="13"/>
                  </a:cubicBezTo>
                  <a:cubicBezTo>
                    <a:pt x="35" y="13"/>
                    <a:pt x="30" y="14"/>
                    <a:pt x="27" y="15"/>
                  </a:cubicBezTo>
                  <a:cubicBezTo>
                    <a:pt x="23" y="16"/>
                    <a:pt x="21" y="18"/>
                    <a:pt x="18" y="21"/>
                  </a:cubicBezTo>
                  <a:cubicBezTo>
                    <a:pt x="16" y="24"/>
                    <a:pt x="15" y="27"/>
                    <a:pt x="14" y="31"/>
                  </a:cubicBezTo>
                  <a:cubicBezTo>
                    <a:pt x="13" y="34"/>
                    <a:pt x="12" y="39"/>
                    <a:pt x="12" y="43"/>
                  </a:cubicBezTo>
                  <a:cubicBezTo>
                    <a:pt x="12" y="77"/>
                    <a:pt x="12" y="77"/>
                    <a:pt x="12" y="77"/>
                  </a:cubicBezTo>
                  <a:cubicBezTo>
                    <a:pt x="0" y="77"/>
                    <a:pt x="0" y="77"/>
                    <a:pt x="0" y="77"/>
                  </a:cubicBezTo>
                  <a:lnTo>
                    <a:pt x="0" y="2"/>
                  </a:lnTo>
                  <a:close/>
                </a:path>
              </a:pathLst>
            </a:custGeom>
            <a:solidFill>
              <a:srgbClr val="666666"/>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17" name="Freeform 13"/>
            <p:cNvSpPr>
              <a:spLocks noEditPoints="1"/>
            </p:cNvSpPr>
            <p:nvPr/>
          </p:nvSpPr>
          <p:spPr bwMode="gray">
            <a:xfrm>
              <a:off x="2425700" y="4525963"/>
              <a:ext cx="44450" cy="390525"/>
            </a:xfrm>
            <a:custGeom>
              <a:avLst/>
              <a:gdLst/>
              <a:ahLst/>
              <a:cxnLst>
                <a:cxn ang="0">
                  <a:pos x="28" y="35"/>
                </a:cxn>
                <a:cxn ang="0">
                  <a:pos x="0" y="35"/>
                </a:cxn>
                <a:cxn ang="0">
                  <a:pos x="0" y="0"/>
                </a:cxn>
                <a:cxn ang="0">
                  <a:pos x="28" y="0"/>
                </a:cxn>
                <a:cxn ang="0">
                  <a:pos x="28" y="35"/>
                </a:cxn>
                <a:cxn ang="0">
                  <a:pos x="0" y="69"/>
                </a:cxn>
                <a:cxn ang="0">
                  <a:pos x="28" y="69"/>
                </a:cxn>
                <a:cxn ang="0">
                  <a:pos x="28" y="246"/>
                </a:cxn>
                <a:cxn ang="0">
                  <a:pos x="0" y="246"/>
                </a:cxn>
                <a:cxn ang="0">
                  <a:pos x="0" y="69"/>
                </a:cxn>
              </a:cxnLst>
              <a:rect l="0" t="0" r="r" b="b"/>
              <a:pathLst>
                <a:path w="28" h="246">
                  <a:moveTo>
                    <a:pt x="28" y="35"/>
                  </a:moveTo>
                  <a:lnTo>
                    <a:pt x="0" y="35"/>
                  </a:lnTo>
                  <a:lnTo>
                    <a:pt x="0" y="0"/>
                  </a:lnTo>
                  <a:lnTo>
                    <a:pt x="28" y="0"/>
                  </a:lnTo>
                  <a:lnTo>
                    <a:pt x="28" y="35"/>
                  </a:lnTo>
                  <a:close/>
                  <a:moveTo>
                    <a:pt x="0" y="69"/>
                  </a:moveTo>
                  <a:lnTo>
                    <a:pt x="28" y="69"/>
                  </a:lnTo>
                  <a:lnTo>
                    <a:pt x="28" y="246"/>
                  </a:lnTo>
                  <a:lnTo>
                    <a:pt x="0" y="246"/>
                  </a:lnTo>
                  <a:lnTo>
                    <a:pt x="0" y="69"/>
                  </a:lnTo>
                  <a:close/>
                </a:path>
              </a:pathLst>
            </a:custGeom>
            <a:solidFill>
              <a:srgbClr val="666666"/>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18" name="Freeform 14"/>
            <p:cNvSpPr>
              <a:spLocks noEditPoints="1"/>
            </p:cNvSpPr>
            <p:nvPr/>
          </p:nvSpPr>
          <p:spPr bwMode="gray">
            <a:xfrm>
              <a:off x="2527300" y="4627563"/>
              <a:ext cx="258763" cy="293688"/>
            </a:xfrm>
            <a:custGeom>
              <a:avLst/>
              <a:gdLst/>
              <a:ahLst/>
              <a:cxnLst>
                <a:cxn ang="0">
                  <a:pos x="68" y="53"/>
                </a:cxn>
                <a:cxn ang="0">
                  <a:pos x="57" y="72"/>
                </a:cxn>
                <a:cxn ang="0">
                  <a:pos x="36" y="78"/>
                </a:cxn>
                <a:cxn ang="0">
                  <a:pos x="20" y="76"/>
                </a:cxn>
                <a:cxn ang="0">
                  <a:pos x="9" y="67"/>
                </a:cxn>
                <a:cxn ang="0">
                  <a:pos x="2" y="55"/>
                </a:cxn>
                <a:cxn ang="0">
                  <a:pos x="0" y="39"/>
                </a:cxn>
                <a:cxn ang="0">
                  <a:pos x="3" y="23"/>
                </a:cxn>
                <a:cxn ang="0">
                  <a:pos x="10" y="11"/>
                </a:cxn>
                <a:cxn ang="0">
                  <a:pos x="21" y="3"/>
                </a:cxn>
                <a:cxn ang="0">
                  <a:pos x="35" y="0"/>
                </a:cxn>
                <a:cxn ang="0">
                  <a:pos x="52" y="4"/>
                </a:cxn>
                <a:cxn ang="0">
                  <a:pos x="62" y="15"/>
                </a:cxn>
                <a:cxn ang="0">
                  <a:pos x="68" y="28"/>
                </a:cxn>
                <a:cxn ang="0">
                  <a:pos x="69" y="43"/>
                </a:cxn>
                <a:cxn ang="0">
                  <a:pos x="13" y="43"/>
                </a:cxn>
                <a:cxn ang="0">
                  <a:pos x="14" y="52"/>
                </a:cxn>
                <a:cxn ang="0">
                  <a:pos x="18" y="60"/>
                </a:cxn>
                <a:cxn ang="0">
                  <a:pos x="26" y="66"/>
                </a:cxn>
                <a:cxn ang="0">
                  <a:pos x="36" y="68"/>
                </a:cxn>
                <a:cxn ang="0">
                  <a:pos x="49" y="64"/>
                </a:cxn>
                <a:cxn ang="0">
                  <a:pos x="56" y="53"/>
                </a:cxn>
                <a:cxn ang="0">
                  <a:pos x="68" y="53"/>
                </a:cxn>
                <a:cxn ang="0">
                  <a:pos x="56" y="32"/>
                </a:cxn>
                <a:cxn ang="0">
                  <a:pos x="54" y="24"/>
                </a:cxn>
                <a:cxn ang="0">
                  <a:pos x="50" y="17"/>
                </a:cxn>
                <a:cxn ang="0">
                  <a:pos x="43" y="12"/>
                </a:cxn>
                <a:cxn ang="0">
                  <a:pos x="34" y="11"/>
                </a:cxn>
                <a:cxn ang="0">
                  <a:pos x="26" y="12"/>
                </a:cxn>
                <a:cxn ang="0">
                  <a:pos x="19" y="17"/>
                </a:cxn>
                <a:cxn ang="0">
                  <a:pos x="15" y="24"/>
                </a:cxn>
                <a:cxn ang="0">
                  <a:pos x="13" y="32"/>
                </a:cxn>
                <a:cxn ang="0">
                  <a:pos x="56" y="32"/>
                </a:cxn>
              </a:cxnLst>
              <a:rect l="0" t="0" r="r" b="b"/>
              <a:pathLst>
                <a:path w="69" h="78">
                  <a:moveTo>
                    <a:pt x="68" y="53"/>
                  </a:moveTo>
                  <a:cubicBezTo>
                    <a:pt x="66" y="61"/>
                    <a:pt x="63" y="68"/>
                    <a:pt x="57" y="72"/>
                  </a:cubicBezTo>
                  <a:cubicBezTo>
                    <a:pt x="52" y="76"/>
                    <a:pt x="44" y="78"/>
                    <a:pt x="36" y="78"/>
                  </a:cubicBezTo>
                  <a:cubicBezTo>
                    <a:pt x="30" y="78"/>
                    <a:pt x="25" y="77"/>
                    <a:pt x="20" y="76"/>
                  </a:cubicBezTo>
                  <a:cubicBezTo>
                    <a:pt x="16" y="74"/>
                    <a:pt x="12" y="71"/>
                    <a:pt x="9" y="67"/>
                  </a:cubicBezTo>
                  <a:cubicBezTo>
                    <a:pt x="6" y="64"/>
                    <a:pt x="4" y="60"/>
                    <a:pt x="2" y="55"/>
                  </a:cubicBezTo>
                  <a:cubicBezTo>
                    <a:pt x="1" y="50"/>
                    <a:pt x="0" y="45"/>
                    <a:pt x="0" y="39"/>
                  </a:cubicBezTo>
                  <a:cubicBezTo>
                    <a:pt x="0" y="33"/>
                    <a:pt x="1" y="28"/>
                    <a:pt x="3" y="23"/>
                  </a:cubicBezTo>
                  <a:cubicBezTo>
                    <a:pt x="4" y="19"/>
                    <a:pt x="7" y="14"/>
                    <a:pt x="10" y="11"/>
                  </a:cubicBezTo>
                  <a:cubicBezTo>
                    <a:pt x="13" y="7"/>
                    <a:pt x="17" y="5"/>
                    <a:pt x="21" y="3"/>
                  </a:cubicBezTo>
                  <a:cubicBezTo>
                    <a:pt x="25" y="1"/>
                    <a:pt x="30" y="0"/>
                    <a:pt x="35" y="0"/>
                  </a:cubicBezTo>
                  <a:cubicBezTo>
                    <a:pt x="42" y="0"/>
                    <a:pt x="47" y="1"/>
                    <a:pt x="52" y="4"/>
                  </a:cubicBezTo>
                  <a:cubicBezTo>
                    <a:pt x="56" y="7"/>
                    <a:pt x="60" y="10"/>
                    <a:pt x="62" y="15"/>
                  </a:cubicBezTo>
                  <a:cubicBezTo>
                    <a:pt x="65" y="19"/>
                    <a:pt x="67" y="23"/>
                    <a:pt x="68" y="28"/>
                  </a:cubicBezTo>
                  <a:cubicBezTo>
                    <a:pt x="69" y="34"/>
                    <a:pt x="69" y="38"/>
                    <a:pt x="69" y="43"/>
                  </a:cubicBezTo>
                  <a:cubicBezTo>
                    <a:pt x="13" y="43"/>
                    <a:pt x="13" y="43"/>
                    <a:pt x="13" y="43"/>
                  </a:cubicBezTo>
                  <a:cubicBezTo>
                    <a:pt x="13" y="46"/>
                    <a:pt x="13" y="49"/>
                    <a:pt x="14" y="52"/>
                  </a:cubicBezTo>
                  <a:cubicBezTo>
                    <a:pt x="15" y="55"/>
                    <a:pt x="16" y="58"/>
                    <a:pt x="18" y="60"/>
                  </a:cubicBezTo>
                  <a:cubicBezTo>
                    <a:pt x="20" y="62"/>
                    <a:pt x="23" y="64"/>
                    <a:pt x="26" y="66"/>
                  </a:cubicBezTo>
                  <a:cubicBezTo>
                    <a:pt x="29" y="67"/>
                    <a:pt x="32" y="68"/>
                    <a:pt x="36" y="68"/>
                  </a:cubicBezTo>
                  <a:cubicBezTo>
                    <a:pt x="41" y="68"/>
                    <a:pt x="46" y="66"/>
                    <a:pt x="49" y="64"/>
                  </a:cubicBezTo>
                  <a:cubicBezTo>
                    <a:pt x="53" y="62"/>
                    <a:pt x="55" y="58"/>
                    <a:pt x="56" y="53"/>
                  </a:cubicBezTo>
                  <a:lnTo>
                    <a:pt x="68" y="53"/>
                  </a:lnTo>
                  <a:close/>
                  <a:moveTo>
                    <a:pt x="56" y="32"/>
                  </a:moveTo>
                  <a:cubicBezTo>
                    <a:pt x="56" y="29"/>
                    <a:pt x="55" y="26"/>
                    <a:pt x="54" y="24"/>
                  </a:cubicBezTo>
                  <a:cubicBezTo>
                    <a:pt x="53" y="21"/>
                    <a:pt x="52" y="19"/>
                    <a:pt x="50" y="17"/>
                  </a:cubicBezTo>
                  <a:cubicBezTo>
                    <a:pt x="48" y="15"/>
                    <a:pt x="46" y="14"/>
                    <a:pt x="43" y="12"/>
                  </a:cubicBezTo>
                  <a:cubicBezTo>
                    <a:pt x="40" y="11"/>
                    <a:pt x="37" y="11"/>
                    <a:pt x="34" y="11"/>
                  </a:cubicBezTo>
                  <a:cubicBezTo>
                    <a:pt x="31" y="11"/>
                    <a:pt x="28" y="11"/>
                    <a:pt x="26" y="12"/>
                  </a:cubicBezTo>
                  <a:cubicBezTo>
                    <a:pt x="23" y="14"/>
                    <a:pt x="21" y="15"/>
                    <a:pt x="19" y="17"/>
                  </a:cubicBezTo>
                  <a:cubicBezTo>
                    <a:pt x="17" y="19"/>
                    <a:pt x="16" y="21"/>
                    <a:pt x="15" y="24"/>
                  </a:cubicBezTo>
                  <a:cubicBezTo>
                    <a:pt x="14" y="26"/>
                    <a:pt x="13" y="29"/>
                    <a:pt x="13" y="32"/>
                  </a:cubicBezTo>
                  <a:lnTo>
                    <a:pt x="56" y="32"/>
                  </a:lnTo>
                  <a:close/>
                </a:path>
              </a:pathLst>
            </a:custGeom>
            <a:solidFill>
              <a:srgbClr val="666666"/>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19" name="Freeform 15"/>
            <p:cNvSpPr>
              <a:spLocks/>
            </p:cNvSpPr>
            <p:nvPr/>
          </p:nvSpPr>
          <p:spPr bwMode="gray">
            <a:xfrm>
              <a:off x="2832100" y="4627563"/>
              <a:ext cx="236538" cy="288925"/>
            </a:xfrm>
            <a:custGeom>
              <a:avLst/>
              <a:gdLst/>
              <a:ahLst/>
              <a:cxnLst>
                <a:cxn ang="0">
                  <a:pos x="0" y="2"/>
                </a:cxn>
                <a:cxn ang="0">
                  <a:pos x="12" y="2"/>
                </a:cxn>
                <a:cxn ang="0">
                  <a:pos x="12" y="14"/>
                </a:cxn>
                <a:cxn ang="0">
                  <a:pos x="12" y="14"/>
                </a:cxn>
                <a:cxn ang="0">
                  <a:pos x="22" y="3"/>
                </a:cxn>
                <a:cxn ang="0">
                  <a:pos x="37" y="0"/>
                </a:cxn>
                <a:cxn ang="0">
                  <a:pos x="49" y="2"/>
                </a:cxn>
                <a:cxn ang="0">
                  <a:pos x="57" y="8"/>
                </a:cxn>
                <a:cxn ang="0">
                  <a:pos x="61" y="16"/>
                </a:cxn>
                <a:cxn ang="0">
                  <a:pos x="63" y="27"/>
                </a:cxn>
                <a:cxn ang="0">
                  <a:pos x="63" y="77"/>
                </a:cxn>
                <a:cxn ang="0">
                  <a:pos x="50" y="77"/>
                </a:cxn>
                <a:cxn ang="0">
                  <a:pos x="50" y="26"/>
                </a:cxn>
                <a:cxn ang="0">
                  <a:pos x="46" y="15"/>
                </a:cxn>
                <a:cxn ang="0">
                  <a:pos x="35" y="11"/>
                </a:cxn>
                <a:cxn ang="0">
                  <a:pos x="25" y="13"/>
                </a:cxn>
                <a:cxn ang="0">
                  <a:pos x="18" y="17"/>
                </a:cxn>
                <a:cxn ang="0">
                  <a:pos x="14" y="25"/>
                </a:cxn>
                <a:cxn ang="0">
                  <a:pos x="13" y="34"/>
                </a:cxn>
                <a:cxn ang="0">
                  <a:pos x="13" y="77"/>
                </a:cxn>
                <a:cxn ang="0">
                  <a:pos x="0" y="77"/>
                </a:cxn>
                <a:cxn ang="0">
                  <a:pos x="0" y="2"/>
                </a:cxn>
              </a:cxnLst>
              <a:rect l="0" t="0" r="r" b="b"/>
              <a:pathLst>
                <a:path w="63" h="77">
                  <a:moveTo>
                    <a:pt x="0" y="2"/>
                  </a:moveTo>
                  <a:cubicBezTo>
                    <a:pt x="12" y="2"/>
                    <a:pt x="12" y="2"/>
                    <a:pt x="12" y="2"/>
                  </a:cubicBezTo>
                  <a:cubicBezTo>
                    <a:pt x="12" y="14"/>
                    <a:pt x="12" y="14"/>
                    <a:pt x="12" y="14"/>
                  </a:cubicBezTo>
                  <a:cubicBezTo>
                    <a:pt x="12" y="14"/>
                    <a:pt x="12" y="14"/>
                    <a:pt x="12" y="14"/>
                  </a:cubicBezTo>
                  <a:cubicBezTo>
                    <a:pt x="15" y="9"/>
                    <a:pt x="18" y="5"/>
                    <a:pt x="22" y="3"/>
                  </a:cubicBezTo>
                  <a:cubicBezTo>
                    <a:pt x="27" y="1"/>
                    <a:pt x="31" y="0"/>
                    <a:pt x="37" y="0"/>
                  </a:cubicBezTo>
                  <a:cubicBezTo>
                    <a:pt x="42" y="0"/>
                    <a:pt x="46" y="1"/>
                    <a:pt x="49" y="2"/>
                  </a:cubicBezTo>
                  <a:cubicBezTo>
                    <a:pt x="52" y="3"/>
                    <a:pt x="55" y="5"/>
                    <a:pt x="57" y="8"/>
                  </a:cubicBezTo>
                  <a:cubicBezTo>
                    <a:pt x="59" y="10"/>
                    <a:pt x="61" y="13"/>
                    <a:pt x="61" y="16"/>
                  </a:cubicBezTo>
                  <a:cubicBezTo>
                    <a:pt x="62" y="20"/>
                    <a:pt x="63" y="23"/>
                    <a:pt x="63" y="27"/>
                  </a:cubicBezTo>
                  <a:cubicBezTo>
                    <a:pt x="63" y="77"/>
                    <a:pt x="63" y="77"/>
                    <a:pt x="63" y="77"/>
                  </a:cubicBezTo>
                  <a:cubicBezTo>
                    <a:pt x="50" y="77"/>
                    <a:pt x="50" y="77"/>
                    <a:pt x="50" y="77"/>
                  </a:cubicBezTo>
                  <a:cubicBezTo>
                    <a:pt x="50" y="26"/>
                    <a:pt x="50" y="26"/>
                    <a:pt x="50" y="26"/>
                  </a:cubicBezTo>
                  <a:cubicBezTo>
                    <a:pt x="50" y="21"/>
                    <a:pt x="49" y="18"/>
                    <a:pt x="46" y="15"/>
                  </a:cubicBezTo>
                  <a:cubicBezTo>
                    <a:pt x="43" y="12"/>
                    <a:pt x="40" y="11"/>
                    <a:pt x="35" y="11"/>
                  </a:cubicBezTo>
                  <a:cubicBezTo>
                    <a:pt x="31" y="11"/>
                    <a:pt x="28" y="11"/>
                    <a:pt x="25" y="13"/>
                  </a:cubicBezTo>
                  <a:cubicBezTo>
                    <a:pt x="22" y="14"/>
                    <a:pt x="20" y="15"/>
                    <a:pt x="18" y="17"/>
                  </a:cubicBezTo>
                  <a:cubicBezTo>
                    <a:pt x="16" y="20"/>
                    <a:pt x="15" y="22"/>
                    <a:pt x="14" y="25"/>
                  </a:cubicBezTo>
                  <a:cubicBezTo>
                    <a:pt x="13" y="28"/>
                    <a:pt x="13" y="31"/>
                    <a:pt x="13" y="34"/>
                  </a:cubicBezTo>
                  <a:cubicBezTo>
                    <a:pt x="13" y="77"/>
                    <a:pt x="13" y="77"/>
                    <a:pt x="13" y="77"/>
                  </a:cubicBezTo>
                  <a:cubicBezTo>
                    <a:pt x="0" y="77"/>
                    <a:pt x="0" y="77"/>
                    <a:pt x="0" y="77"/>
                  </a:cubicBezTo>
                  <a:lnTo>
                    <a:pt x="0" y="2"/>
                  </a:lnTo>
                  <a:close/>
                </a:path>
              </a:pathLst>
            </a:custGeom>
            <a:solidFill>
              <a:srgbClr val="666666"/>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20" name="Freeform 16"/>
            <p:cNvSpPr>
              <a:spLocks/>
            </p:cNvSpPr>
            <p:nvPr/>
          </p:nvSpPr>
          <p:spPr bwMode="gray">
            <a:xfrm>
              <a:off x="3121025" y="4627563"/>
              <a:ext cx="255588" cy="293688"/>
            </a:xfrm>
            <a:custGeom>
              <a:avLst/>
              <a:gdLst/>
              <a:ahLst/>
              <a:cxnLst>
                <a:cxn ang="0">
                  <a:pos x="55" y="26"/>
                </a:cxn>
                <a:cxn ang="0">
                  <a:pos x="48" y="15"/>
                </a:cxn>
                <a:cxn ang="0">
                  <a:pos x="36" y="11"/>
                </a:cxn>
                <a:cxn ang="0">
                  <a:pos x="25" y="13"/>
                </a:cxn>
                <a:cxn ang="0">
                  <a:pos x="18" y="20"/>
                </a:cxn>
                <a:cxn ang="0">
                  <a:pos x="14" y="29"/>
                </a:cxn>
                <a:cxn ang="0">
                  <a:pos x="13" y="40"/>
                </a:cxn>
                <a:cxn ang="0">
                  <a:pos x="14" y="50"/>
                </a:cxn>
                <a:cxn ang="0">
                  <a:pos x="18" y="59"/>
                </a:cxn>
                <a:cxn ang="0">
                  <a:pos x="24" y="65"/>
                </a:cxn>
                <a:cxn ang="0">
                  <a:pos x="35" y="68"/>
                </a:cxn>
                <a:cxn ang="0">
                  <a:pos x="49" y="63"/>
                </a:cxn>
                <a:cxn ang="0">
                  <a:pos x="55" y="49"/>
                </a:cxn>
                <a:cxn ang="0">
                  <a:pos x="68" y="49"/>
                </a:cxn>
                <a:cxn ang="0">
                  <a:pos x="57" y="71"/>
                </a:cxn>
                <a:cxn ang="0">
                  <a:pos x="35" y="78"/>
                </a:cxn>
                <a:cxn ang="0">
                  <a:pos x="20" y="76"/>
                </a:cxn>
                <a:cxn ang="0">
                  <a:pos x="8" y="68"/>
                </a:cxn>
                <a:cxn ang="0">
                  <a:pos x="2" y="56"/>
                </a:cxn>
                <a:cxn ang="0">
                  <a:pos x="0" y="40"/>
                </a:cxn>
                <a:cxn ang="0">
                  <a:pos x="2" y="24"/>
                </a:cxn>
                <a:cxn ang="0">
                  <a:pos x="8" y="12"/>
                </a:cxn>
                <a:cxn ang="0">
                  <a:pos x="19" y="3"/>
                </a:cxn>
                <a:cxn ang="0">
                  <a:pos x="35" y="0"/>
                </a:cxn>
                <a:cxn ang="0">
                  <a:pos x="47" y="1"/>
                </a:cxn>
                <a:cxn ang="0">
                  <a:pos x="57" y="6"/>
                </a:cxn>
                <a:cxn ang="0">
                  <a:pos x="64" y="14"/>
                </a:cxn>
                <a:cxn ang="0">
                  <a:pos x="68" y="26"/>
                </a:cxn>
                <a:cxn ang="0">
                  <a:pos x="55" y="26"/>
                </a:cxn>
              </a:cxnLst>
              <a:rect l="0" t="0" r="r" b="b"/>
              <a:pathLst>
                <a:path w="68" h="78">
                  <a:moveTo>
                    <a:pt x="55" y="26"/>
                  </a:moveTo>
                  <a:cubicBezTo>
                    <a:pt x="54" y="21"/>
                    <a:pt x="52" y="17"/>
                    <a:pt x="48" y="15"/>
                  </a:cubicBezTo>
                  <a:cubicBezTo>
                    <a:pt x="45" y="12"/>
                    <a:pt x="41" y="11"/>
                    <a:pt x="36" y="11"/>
                  </a:cubicBezTo>
                  <a:cubicBezTo>
                    <a:pt x="32" y="11"/>
                    <a:pt x="28" y="12"/>
                    <a:pt x="25" y="13"/>
                  </a:cubicBezTo>
                  <a:cubicBezTo>
                    <a:pt x="22" y="15"/>
                    <a:pt x="19" y="17"/>
                    <a:pt x="18" y="20"/>
                  </a:cubicBezTo>
                  <a:cubicBezTo>
                    <a:pt x="16" y="22"/>
                    <a:pt x="15" y="26"/>
                    <a:pt x="14" y="29"/>
                  </a:cubicBezTo>
                  <a:cubicBezTo>
                    <a:pt x="13" y="33"/>
                    <a:pt x="13" y="36"/>
                    <a:pt x="13" y="40"/>
                  </a:cubicBezTo>
                  <a:cubicBezTo>
                    <a:pt x="13" y="44"/>
                    <a:pt x="13" y="47"/>
                    <a:pt x="14" y="50"/>
                  </a:cubicBezTo>
                  <a:cubicBezTo>
                    <a:pt x="15" y="54"/>
                    <a:pt x="16" y="57"/>
                    <a:pt x="18" y="59"/>
                  </a:cubicBezTo>
                  <a:cubicBezTo>
                    <a:pt x="19" y="62"/>
                    <a:pt x="22" y="64"/>
                    <a:pt x="24" y="65"/>
                  </a:cubicBezTo>
                  <a:cubicBezTo>
                    <a:pt x="27" y="67"/>
                    <a:pt x="31" y="68"/>
                    <a:pt x="35" y="68"/>
                  </a:cubicBezTo>
                  <a:cubicBezTo>
                    <a:pt x="41" y="68"/>
                    <a:pt x="45" y="66"/>
                    <a:pt x="49" y="63"/>
                  </a:cubicBezTo>
                  <a:cubicBezTo>
                    <a:pt x="52" y="59"/>
                    <a:pt x="54" y="55"/>
                    <a:pt x="55" y="49"/>
                  </a:cubicBezTo>
                  <a:cubicBezTo>
                    <a:pt x="68" y="49"/>
                    <a:pt x="68" y="49"/>
                    <a:pt x="68" y="49"/>
                  </a:cubicBezTo>
                  <a:cubicBezTo>
                    <a:pt x="66" y="58"/>
                    <a:pt x="63" y="66"/>
                    <a:pt x="57" y="71"/>
                  </a:cubicBezTo>
                  <a:cubicBezTo>
                    <a:pt x="52" y="76"/>
                    <a:pt x="44" y="78"/>
                    <a:pt x="35" y="78"/>
                  </a:cubicBezTo>
                  <a:cubicBezTo>
                    <a:pt x="29" y="78"/>
                    <a:pt x="24" y="78"/>
                    <a:pt x="20" y="76"/>
                  </a:cubicBezTo>
                  <a:cubicBezTo>
                    <a:pt x="15" y="74"/>
                    <a:pt x="11" y="71"/>
                    <a:pt x="8" y="68"/>
                  </a:cubicBezTo>
                  <a:cubicBezTo>
                    <a:pt x="6" y="64"/>
                    <a:pt x="3" y="60"/>
                    <a:pt x="2" y="56"/>
                  </a:cubicBezTo>
                  <a:cubicBezTo>
                    <a:pt x="0" y="51"/>
                    <a:pt x="0" y="46"/>
                    <a:pt x="0" y="40"/>
                  </a:cubicBezTo>
                  <a:cubicBezTo>
                    <a:pt x="0" y="35"/>
                    <a:pt x="0" y="29"/>
                    <a:pt x="2" y="24"/>
                  </a:cubicBezTo>
                  <a:cubicBezTo>
                    <a:pt x="3" y="19"/>
                    <a:pt x="5" y="15"/>
                    <a:pt x="8" y="12"/>
                  </a:cubicBezTo>
                  <a:cubicBezTo>
                    <a:pt x="11" y="8"/>
                    <a:pt x="15" y="5"/>
                    <a:pt x="19" y="3"/>
                  </a:cubicBezTo>
                  <a:cubicBezTo>
                    <a:pt x="24" y="1"/>
                    <a:pt x="29" y="0"/>
                    <a:pt x="35" y="0"/>
                  </a:cubicBezTo>
                  <a:cubicBezTo>
                    <a:pt x="39" y="0"/>
                    <a:pt x="43" y="0"/>
                    <a:pt x="47" y="1"/>
                  </a:cubicBezTo>
                  <a:cubicBezTo>
                    <a:pt x="51" y="2"/>
                    <a:pt x="54" y="4"/>
                    <a:pt x="57" y="6"/>
                  </a:cubicBezTo>
                  <a:cubicBezTo>
                    <a:pt x="60" y="8"/>
                    <a:pt x="62" y="11"/>
                    <a:pt x="64" y="14"/>
                  </a:cubicBezTo>
                  <a:cubicBezTo>
                    <a:pt x="66" y="17"/>
                    <a:pt x="67" y="21"/>
                    <a:pt x="68" y="26"/>
                  </a:cubicBezTo>
                  <a:lnTo>
                    <a:pt x="55" y="26"/>
                  </a:lnTo>
                  <a:close/>
                </a:path>
              </a:pathLst>
            </a:custGeom>
            <a:solidFill>
              <a:srgbClr val="666666"/>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21" name="Freeform 17"/>
            <p:cNvSpPr>
              <a:spLocks noEditPoints="1"/>
            </p:cNvSpPr>
            <p:nvPr/>
          </p:nvSpPr>
          <p:spPr bwMode="gray">
            <a:xfrm>
              <a:off x="3409950" y="4627563"/>
              <a:ext cx="261938" cy="293688"/>
            </a:xfrm>
            <a:custGeom>
              <a:avLst/>
              <a:gdLst/>
              <a:ahLst/>
              <a:cxnLst>
                <a:cxn ang="0">
                  <a:pos x="68" y="53"/>
                </a:cxn>
                <a:cxn ang="0">
                  <a:pos x="57" y="72"/>
                </a:cxn>
                <a:cxn ang="0">
                  <a:pos x="36" y="78"/>
                </a:cxn>
                <a:cxn ang="0">
                  <a:pos x="20" y="76"/>
                </a:cxn>
                <a:cxn ang="0">
                  <a:pos x="9" y="67"/>
                </a:cxn>
                <a:cxn ang="0">
                  <a:pos x="3" y="55"/>
                </a:cxn>
                <a:cxn ang="0">
                  <a:pos x="0" y="39"/>
                </a:cxn>
                <a:cxn ang="0">
                  <a:pos x="3" y="23"/>
                </a:cxn>
                <a:cxn ang="0">
                  <a:pos x="10" y="11"/>
                </a:cxn>
                <a:cxn ang="0">
                  <a:pos x="21" y="3"/>
                </a:cxn>
                <a:cxn ang="0">
                  <a:pos x="35" y="0"/>
                </a:cxn>
                <a:cxn ang="0">
                  <a:pos x="52" y="4"/>
                </a:cxn>
                <a:cxn ang="0">
                  <a:pos x="63" y="15"/>
                </a:cxn>
                <a:cxn ang="0">
                  <a:pos x="68" y="28"/>
                </a:cxn>
                <a:cxn ang="0">
                  <a:pos x="69" y="43"/>
                </a:cxn>
                <a:cxn ang="0">
                  <a:pos x="13" y="43"/>
                </a:cxn>
                <a:cxn ang="0">
                  <a:pos x="14" y="52"/>
                </a:cxn>
                <a:cxn ang="0">
                  <a:pos x="18" y="60"/>
                </a:cxn>
                <a:cxn ang="0">
                  <a:pos x="26" y="66"/>
                </a:cxn>
                <a:cxn ang="0">
                  <a:pos x="36" y="68"/>
                </a:cxn>
                <a:cxn ang="0">
                  <a:pos x="49" y="64"/>
                </a:cxn>
                <a:cxn ang="0">
                  <a:pos x="56" y="53"/>
                </a:cxn>
                <a:cxn ang="0">
                  <a:pos x="68" y="53"/>
                </a:cxn>
                <a:cxn ang="0">
                  <a:pos x="56" y="32"/>
                </a:cxn>
                <a:cxn ang="0">
                  <a:pos x="54" y="24"/>
                </a:cxn>
                <a:cxn ang="0">
                  <a:pos x="50" y="17"/>
                </a:cxn>
                <a:cxn ang="0">
                  <a:pos x="43" y="12"/>
                </a:cxn>
                <a:cxn ang="0">
                  <a:pos x="35" y="11"/>
                </a:cxn>
                <a:cxn ang="0">
                  <a:pos x="26" y="12"/>
                </a:cxn>
                <a:cxn ang="0">
                  <a:pos x="19" y="17"/>
                </a:cxn>
                <a:cxn ang="0">
                  <a:pos x="15" y="24"/>
                </a:cxn>
                <a:cxn ang="0">
                  <a:pos x="13" y="32"/>
                </a:cxn>
                <a:cxn ang="0">
                  <a:pos x="56" y="32"/>
                </a:cxn>
              </a:cxnLst>
              <a:rect l="0" t="0" r="r" b="b"/>
              <a:pathLst>
                <a:path w="70" h="78">
                  <a:moveTo>
                    <a:pt x="68" y="53"/>
                  </a:moveTo>
                  <a:cubicBezTo>
                    <a:pt x="67" y="61"/>
                    <a:pt x="63" y="68"/>
                    <a:pt x="57" y="72"/>
                  </a:cubicBezTo>
                  <a:cubicBezTo>
                    <a:pt x="52" y="76"/>
                    <a:pt x="45" y="78"/>
                    <a:pt x="36" y="78"/>
                  </a:cubicBezTo>
                  <a:cubicBezTo>
                    <a:pt x="30" y="78"/>
                    <a:pt x="25" y="77"/>
                    <a:pt x="20" y="76"/>
                  </a:cubicBezTo>
                  <a:cubicBezTo>
                    <a:pt x="16" y="74"/>
                    <a:pt x="12" y="71"/>
                    <a:pt x="9" y="67"/>
                  </a:cubicBezTo>
                  <a:cubicBezTo>
                    <a:pt x="6" y="64"/>
                    <a:pt x="4" y="60"/>
                    <a:pt x="3" y="55"/>
                  </a:cubicBezTo>
                  <a:cubicBezTo>
                    <a:pt x="1" y="50"/>
                    <a:pt x="0" y="45"/>
                    <a:pt x="0" y="39"/>
                  </a:cubicBezTo>
                  <a:cubicBezTo>
                    <a:pt x="0" y="33"/>
                    <a:pt x="1" y="28"/>
                    <a:pt x="3" y="23"/>
                  </a:cubicBezTo>
                  <a:cubicBezTo>
                    <a:pt x="4" y="19"/>
                    <a:pt x="7" y="14"/>
                    <a:pt x="10" y="11"/>
                  </a:cubicBezTo>
                  <a:cubicBezTo>
                    <a:pt x="13" y="7"/>
                    <a:pt x="17" y="5"/>
                    <a:pt x="21" y="3"/>
                  </a:cubicBezTo>
                  <a:cubicBezTo>
                    <a:pt x="25" y="1"/>
                    <a:pt x="30" y="0"/>
                    <a:pt x="35" y="0"/>
                  </a:cubicBezTo>
                  <a:cubicBezTo>
                    <a:pt x="42" y="0"/>
                    <a:pt x="48" y="1"/>
                    <a:pt x="52" y="4"/>
                  </a:cubicBezTo>
                  <a:cubicBezTo>
                    <a:pt x="56" y="7"/>
                    <a:pt x="60" y="10"/>
                    <a:pt x="63" y="15"/>
                  </a:cubicBezTo>
                  <a:cubicBezTo>
                    <a:pt x="65" y="19"/>
                    <a:pt x="67" y="23"/>
                    <a:pt x="68" y="28"/>
                  </a:cubicBezTo>
                  <a:cubicBezTo>
                    <a:pt x="69" y="34"/>
                    <a:pt x="70" y="38"/>
                    <a:pt x="69" y="43"/>
                  </a:cubicBezTo>
                  <a:cubicBezTo>
                    <a:pt x="13" y="43"/>
                    <a:pt x="13" y="43"/>
                    <a:pt x="13" y="43"/>
                  </a:cubicBezTo>
                  <a:cubicBezTo>
                    <a:pt x="13" y="46"/>
                    <a:pt x="13" y="49"/>
                    <a:pt x="14" y="52"/>
                  </a:cubicBezTo>
                  <a:cubicBezTo>
                    <a:pt x="15" y="55"/>
                    <a:pt x="17" y="58"/>
                    <a:pt x="18" y="60"/>
                  </a:cubicBezTo>
                  <a:cubicBezTo>
                    <a:pt x="20" y="62"/>
                    <a:pt x="23" y="64"/>
                    <a:pt x="26" y="66"/>
                  </a:cubicBezTo>
                  <a:cubicBezTo>
                    <a:pt x="29" y="67"/>
                    <a:pt x="32" y="68"/>
                    <a:pt x="36" y="68"/>
                  </a:cubicBezTo>
                  <a:cubicBezTo>
                    <a:pt x="42" y="68"/>
                    <a:pt x="46" y="66"/>
                    <a:pt x="49" y="64"/>
                  </a:cubicBezTo>
                  <a:cubicBezTo>
                    <a:pt x="53" y="62"/>
                    <a:pt x="55" y="58"/>
                    <a:pt x="56" y="53"/>
                  </a:cubicBezTo>
                  <a:lnTo>
                    <a:pt x="68" y="53"/>
                  </a:lnTo>
                  <a:close/>
                  <a:moveTo>
                    <a:pt x="56" y="32"/>
                  </a:moveTo>
                  <a:cubicBezTo>
                    <a:pt x="56" y="29"/>
                    <a:pt x="55" y="26"/>
                    <a:pt x="54" y="24"/>
                  </a:cubicBezTo>
                  <a:cubicBezTo>
                    <a:pt x="53" y="21"/>
                    <a:pt x="52" y="19"/>
                    <a:pt x="50" y="17"/>
                  </a:cubicBezTo>
                  <a:cubicBezTo>
                    <a:pt x="48" y="15"/>
                    <a:pt x="46" y="14"/>
                    <a:pt x="43" y="12"/>
                  </a:cubicBezTo>
                  <a:cubicBezTo>
                    <a:pt x="40" y="11"/>
                    <a:pt x="38" y="11"/>
                    <a:pt x="35" y="11"/>
                  </a:cubicBezTo>
                  <a:cubicBezTo>
                    <a:pt x="31" y="11"/>
                    <a:pt x="29" y="11"/>
                    <a:pt x="26" y="12"/>
                  </a:cubicBezTo>
                  <a:cubicBezTo>
                    <a:pt x="23" y="14"/>
                    <a:pt x="21" y="15"/>
                    <a:pt x="19" y="17"/>
                  </a:cubicBezTo>
                  <a:cubicBezTo>
                    <a:pt x="17" y="19"/>
                    <a:pt x="16" y="21"/>
                    <a:pt x="15" y="24"/>
                  </a:cubicBezTo>
                  <a:cubicBezTo>
                    <a:pt x="14" y="26"/>
                    <a:pt x="13" y="29"/>
                    <a:pt x="13" y="32"/>
                  </a:cubicBezTo>
                  <a:lnTo>
                    <a:pt x="56" y="32"/>
                  </a:lnTo>
                  <a:close/>
                </a:path>
              </a:pathLst>
            </a:custGeom>
            <a:solidFill>
              <a:srgbClr val="666666"/>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22" name="Freeform 18"/>
            <p:cNvSpPr>
              <a:spLocks/>
            </p:cNvSpPr>
            <p:nvPr/>
          </p:nvSpPr>
          <p:spPr bwMode="gray">
            <a:xfrm>
              <a:off x="3833813" y="4548188"/>
              <a:ext cx="150813" cy="368300"/>
            </a:xfrm>
            <a:custGeom>
              <a:avLst/>
              <a:gdLst/>
              <a:ahLst/>
              <a:cxnLst>
                <a:cxn ang="0">
                  <a:pos x="25" y="23"/>
                </a:cxn>
                <a:cxn ang="0">
                  <a:pos x="40" y="23"/>
                </a:cxn>
                <a:cxn ang="0">
                  <a:pos x="40" y="34"/>
                </a:cxn>
                <a:cxn ang="0">
                  <a:pos x="25" y="34"/>
                </a:cxn>
                <a:cxn ang="0">
                  <a:pos x="25" y="80"/>
                </a:cxn>
                <a:cxn ang="0">
                  <a:pos x="26" y="84"/>
                </a:cxn>
                <a:cxn ang="0">
                  <a:pos x="27" y="86"/>
                </a:cxn>
                <a:cxn ang="0">
                  <a:pos x="30" y="87"/>
                </a:cxn>
                <a:cxn ang="0">
                  <a:pos x="35" y="87"/>
                </a:cxn>
                <a:cxn ang="0">
                  <a:pos x="40" y="87"/>
                </a:cxn>
                <a:cxn ang="0">
                  <a:pos x="40" y="98"/>
                </a:cxn>
                <a:cxn ang="0">
                  <a:pos x="31" y="98"/>
                </a:cxn>
                <a:cxn ang="0">
                  <a:pos x="23" y="97"/>
                </a:cxn>
                <a:cxn ang="0">
                  <a:pos x="17" y="95"/>
                </a:cxn>
                <a:cxn ang="0">
                  <a:pos x="14" y="90"/>
                </a:cxn>
                <a:cxn ang="0">
                  <a:pos x="13" y="81"/>
                </a:cxn>
                <a:cxn ang="0">
                  <a:pos x="13" y="34"/>
                </a:cxn>
                <a:cxn ang="0">
                  <a:pos x="0" y="34"/>
                </a:cxn>
                <a:cxn ang="0">
                  <a:pos x="0" y="23"/>
                </a:cxn>
                <a:cxn ang="0">
                  <a:pos x="13" y="23"/>
                </a:cxn>
                <a:cxn ang="0">
                  <a:pos x="13" y="0"/>
                </a:cxn>
                <a:cxn ang="0">
                  <a:pos x="25" y="0"/>
                </a:cxn>
                <a:cxn ang="0">
                  <a:pos x="25" y="23"/>
                </a:cxn>
              </a:cxnLst>
              <a:rect l="0" t="0" r="r" b="b"/>
              <a:pathLst>
                <a:path w="40" h="98">
                  <a:moveTo>
                    <a:pt x="25" y="23"/>
                  </a:moveTo>
                  <a:cubicBezTo>
                    <a:pt x="40" y="23"/>
                    <a:pt x="40" y="23"/>
                    <a:pt x="40" y="23"/>
                  </a:cubicBezTo>
                  <a:cubicBezTo>
                    <a:pt x="40" y="34"/>
                    <a:pt x="40" y="34"/>
                    <a:pt x="40" y="34"/>
                  </a:cubicBezTo>
                  <a:cubicBezTo>
                    <a:pt x="25" y="34"/>
                    <a:pt x="25" y="34"/>
                    <a:pt x="25" y="34"/>
                  </a:cubicBezTo>
                  <a:cubicBezTo>
                    <a:pt x="25" y="80"/>
                    <a:pt x="25" y="80"/>
                    <a:pt x="25" y="80"/>
                  </a:cubicBezTo>
                  <a:cubicBezTo>
                    <a:pt x="25" y="82"/>
                    <a:pt x="26" y="83"/>
                    <a:pt x="26" y="84"/>
                  </a:cubicBezTo>
                  <a:cubicBezTo>
                    <a:pt x="26" y="85"/>
                    <a:pt x="27" y="85"/>
                    <a:pt x="27" y="86"/>
                  </a:cubicBezTo>
                  <a:cubicBezTo>
                    <a:pt x="28" y="86"/>
                    <a:pt x="29" y="86"/>
                    <a:pt x="30" y="87"/>
                  </a:cubicBezTo>
                  <a:cubicBezTo>
                    <a:pt x="31" y="87"/>
                    <a:pt x="33" y="87"/>
                    <a:pt x="35" y="87"/>
                  </a:cubicBezTo>
                  <a:cubicBezTo>
                    <a:pt x="40" y="87"/>
                    <a:pt x="40" y="87"/>
                    <a:pt x="40" y="87"/>
                  </a:cubicBezTo>
                  <a:cubicBezTo>
                    <a:pt x="40" y="98"/>
                    <a:pt x="40" y="98"/>
                    <a:pt x="40" y="98"/>
                  </a:cubicBezTo>
                  <a:cubicBezTo>
                    <a:pt x="31" y="98"/>
                    <a:pt x="31" y="98"/>
                    <a:pt x="31" y="98"/>
                  </a:cubicBezTo>
                  <a:cubicBezTo>
                    <a:pt x="28" y="98"/>
                    <a:pt x="25" y="98"/>
                    <a:pt x="23" y="97"/>
                  </a:cubicBezTo>
                  <a:cubicBezTo>
                    <a:pt x="21" y="97"/>
                    <a:pt x="19" y="96"/>
                    <a:pt x="17" y="95"/>
                  </a:cubicBezTo>
                  <a:cubicBezTo>
                    <a:pt x="16" y="94"/>
                    <a:pt x="15" y="92"/>
                    <a:pt x="14" y="90"/>
                  </a:cubicBezTo>
                  <a:cubicBezTo>
                    <a:pt x="13" y="88"/>
                    <a:pt x="13" y="85"/>
                    <a:pt x="13" y="81"/>
                  </a:cubicBezTo>
                  <a:cubicBezTo>
                    <a:pt x="13" y="34"/>
                    <a:pt x="13" y="34"/>
                    <a:pt x="13" y="34"/>
                  </a:cubicBezTo>
                  <a:cubicBezTo>
                    <a:pt x="0" y="34"/>
                    <a:pt x="0" y="34"/>
                    <a:pt x="0" y="34"/>
                  </a:cubicBezTo>
                  <a:cubicBezTo>
                    <a:pt x="0" y="23"/>
                    <a:pt x="0" y="23"/>
                    <a:pt x="0" y="23"/>
                  </a:cubicBezTo>
                  <a:cubicBezTo>
                    <a:pt x="13" y="23"/>
                    <a:pt x="13" y="23"/>
                    <a:pt x="13" y="23"/>
                  </a:cubicBezTo>
                  <a:cubicBezTo>
                    <a:pt x="13" y="0"/>
                    <a:pt x="13" y="0"/>
                    <a:pt x="13" y="0"/>
                  </a:cubicBezTo>
                  <a:cubicBezTo>
                    <a:pt x="25" y="0"/>
                    <a:pt x="25" y="0"/>
                    <a:pt x="25" y="0"/>
                  </a:cubicBezTo>
                  <a:lnTo>
                    <a:pt x="25" y="23"/>
                  </a:lnTo>
                  <a:close/>
                </a:path>
              </a:pathLst>
            </a:custGeom>
            <a:solidFill>
              <a:srgbClr val="666666"/>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23" name="Freeform 19"/>
            <p:cNvSpPr>
              <a:spLocks/>
            </p:cNvSpPr>
            <p:nvPr/>
          </p:nvSpPr>
          <p:spPr bwMode="gray">
            <a:xfrm>
              <a:off x="4037013" y="4525963"/>
              <a:ext cx="233363" cy="390525"/>
            </a:xfrm>
            <a:custGeom>
              <a:avLst/>
              <a:gdLst/>
              <a:ahLst/>
              <a:cxnLst>
                <a:cxn ang="0">
                  <a:pos x="0" y="0"/>
                </a:cxn>
                <a:cxn ang="0">
                  <a:pos x="12" y="0"/>
                </a:cxn>
                <a:cxn ang="0">
                  <a:pos x="12" y="40"/>
                </a:cxn>
                <a:cxn ang="0">
                  <a:pos x="12" y="40"/>
                </a:cxn>
                <a:cxn ang="0">
                  <a:pos x="16" y="34"/>
                </a:cxn>
                <a:cxn ang="0">
                  <a:pos x="22" y="30"/>
                </a:cxn>
                <a:cxn ang="0">
                  <a:pos x="29" y="28"/>
                </a:cxn>
                <a:cxn ang="0">
                  <a:pos x="36" y="27"/>
                </a:cxn>
                <a:cxn ang="0">
                  <a:pos x="48" y="29"/>
                </a:cxn>
                <a:cxn ang="0">
                  <a:pos x="56" y="35"/>
                </a:cxn>
                <a:cxn ang="0">
                  <a:pos x="60" y="43"/>
                </a:cxn>
                <a:cxn ang="0">
                  <a:pos x="62" y="54"/>
                </a:cxn>
                <a:cxn ang="0">
                  <a:pos x="62" y="104"/>
                </a:cxn>
                <a:cxn ang="0">
                  <a:pos x="49" y="104"/>
                </a:cxn>
                <a:cxn ang="0">
                  <a:pos x="49" y="53"/>
                </a:cxn>
                <a:cxn ang="0">
                  <a:pos x="45" y="42"/>
                </a:cxn>
                <a:cxn ang="0">
                  <a:pos x="34" y="38"/>
                </a:cxn>
                <a:cxn ang="0">
                  <a:pos x="24" y="40"/>
                </a:cxn>
                <a:cxn ang="0">
                  <a:pos x="17" y="44"/>
                </a:cxn>
                <a:cxn ang="0">
                  <a:pos x="13" y="52"/>
                </a:cxn>
                <a:cxn ang="0">
                  <a:pos x="12" y="61"/>
                </a:cxn>
                <a:cxn ang="0">
                  <a:pos x="12" y="104"/>
                </a:cxn>
                <a:cxn ang="0">
                  <a:pos x="0" y="104"/>
                </a:cxn>
                <a:cxn ang="0">
                  <a:pos x="0" y="0"/>
                </a:cxn>
              </a:cxnLst>
              <a:rect l="0" t="0" r="r" b="b"/>
              <a:pathLst>
                <a:path w="62" h="104">
                  <a:moveTo>
                    <a:pt x="0" y="0"/>
                  </a:moveTo>
                  <a:cubicBezTo>
                    <a:pt x="12" y="0"/>
                    <a:pt x="12" y="0"/>
                    <a:pt x="12" y="0"/>
                  </a:cubicBezTo>
                  <a:cubicBezTo>
                    <a:pt x="12" y="40"/>
                    <a:pt x="12" y="40"/>
                    <a:pt x="12" y="40"/>
                  </a:cubicBezTo>
                  <a:cubicBezTo>
                    <a:pt x="12" y="40"/>
                    <a:pt x="12" y="40"/>
                    <a:pt x="12" y="40"/>
                  </a:cubicBezTo>
                  <a:cubicBezTo>
                    <a:pt x="13" y="37"/>
                    <a:pt x="15" y="35"/>
                    <a:pt x="16" y="34"/>
                  </a:cubicBezTo>
                  <a:cubicBezTo>
                    <a:pt x="18" y="32"/>
                    <a:pt x="20" y="31"/>
                    <a:pt x="22" y="30"/>
                  </a:cubicBezTo>
                  <a:cubicBezTo>
                    <a:pt x="24" y="29"/>
                    <a:pt x="27" y="28"/>
                    <a:pt x="29" y="28"/>
                  </a:cubicBezTo>
                  <a:cubicBezTo>
                    <a:pt x="31" y="27"/>
                    <a:pt x="34" y="27"/>
                    <a:pt x="36" y="27"/>
                  </a:cubicBezTo>
                  <a:cubicBezTo>
                    <a:pt x="41" y="27"/>
                    <a:pt x="45" y="28"/>
                    <a:pt x="48" y="29"/>
                  </a:cubicBezTo>
                  <a:cubicBezTo>
                    <a:pt x="52" y="30"/>
                    <a:pt x="54" y="32"/>
                    <a:pt x="56" y="35"/>
                  </a:cubicBezTo>
                  <a:cubicBezTo>
                    <a:pt x="58" y="37"/>
                    <a:pt x="60" y="40"/>
                    <a:pt x="60" y="43"/>
                  </a:cubicBezTo>
                  <a:cubicBezTo>
                    <a:pt x="61" y="47"/>
                    <a:pt x="62" y="50"/>
                    <a:pt x="62" y="54"/>
                  </a:cubicBezTo>
                  <a:cubicBezTo>
                    <a:pt x="62" y="104"/>
                    <a:pt x="62" y="104"/>
                    <a:pt x="62" y="104"/>
                  </a:cubicBezTo>
                  <a:cubicBezTo>
                    <a:pt x="49" y="104"/>
                    <a:pt x="49" y="104"/>
                    <a:pt x="49" y="104"/>
                  </a:cubicBezTo>
                  <a:cubicBezTo>
                    <a:pt x="49" y="53"/>
                    <a:pt x="49" y="53"/>
                    <a:pt x="49" y="53"/>
                  </a:cubicBezTo>
                  <a:cubicBezTo>
                    <a:pt x="49" y="48"/>
                    <a:pt x="48" y="45"/>
                    <a:pt x="45" y="42"/>
                  </a:cubicBezTo>
                  <a:cubicBezTo>
                    <a:pt x="43" y="39"/>
                    <a:pt x="39" y="38"/>
                    <a:pt x="34" y="38"/>
                  </a:cubicBezTo>
                  <a:cubicBezTo>
                    <a:pt x="30" y="38"/>
                    <a:pt x="27" y="38"/>
                    <a:pt x="24" y="40"/>
                  </a:cubicBezTo>
                  <a:cubicBezTo>
                    <a:pt x="22" y="41"/>
                    <a:pt x="19" y="42"/>
                    <a:pt x="17" y="44"/>
                  </a:cubicBezTo>
                  <a:cubicBezTo>
                    <a:pt x="16" y="47"/>
                    <a:pt x="14" y="49"/>
                    <a:pt x="13" y="52"/>
                  </a:cubicBezTo>
                  <a:cubicBezTo>
                    <a:pt x="12" y="55"/>
                    <a:pt x="12" y="58"/>
                    <a:pt x="12" y="61"/>
                  </a:cubicBezTo>
                  <a:cubicBezTo>
                    <a:pt x="12" y="104"/>
                    <a:pt x="12" y="104"/>
                    <a:pt x="12" y="104"/>
                  </a:cubicBezTo>
                  <a:cubicBezTo>
                    <a:pt x="0" y="104"/>
                    <a:pt x="0" y="104"/>
                    <a:pt x="0" y="104"/>
                  </a:cubicBezTo>
                  <a:lnTo>
                    <a:pt x="0" y="0"/>
                  </a:lnTo>
                  <a:close/>
                </a:path>
              </a:pathLst>
            </a:custGeom>
            <a:solidFill>
              <a:srgbClr val="666666"/>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24" name="Freeform 20"/>
            <p:cNvSpPr>
              <a:spLocks noEditPoints="1"/>
            </p:cNvSpPr>
            <p:nvPr/>
          </p:nvSpPr>
          <p:spPr bwMode="gray">
            <a:xfrm>
              <a:off x="4322763" y="4627563"/>
              <a:ext cx="258763" cy="293688"/>
            </a:xfrm>
            <a:custGeom>
              <a:avLst/>
              <a:gdLst/>
              <a:ahLst/>
              <a:cxnLst>
                <a:cxn ang="0">
                  <a:pos x="68" y="53"/>
                </a:cxn>
                <a:cxn ang="0">
                  <a:pos x="57" y="72"/>
                </a:cxn>
                <a:cxn ang="0">
                  <a:pos x="36" y="78"/>
                </a:cxn>
                <a:cxn ang="0">
                  <a:pos x="20" y="76"/>
                </a:cxn>
                <a:cxn ang="0">
                  <a:pos x="9" y="67"/>
                </a:cxn>
                <a:cxn ang="0">
                  <a:pos x="2" y="55"/>
                </a:cxn>
                <a:cxn ang="0">
                  <a:pos x="0" y="39"/>
                </a:cxn>
                <a:cxn ang="0">
                  <a:pos x="2" y="23"/>
                </a:cxn>
                <a:cxn ang="0">
                  <a:pos x="10" y="11"/>
                </a:cxn>
                <a:cxn ang="0">
                  <a:pos x="21" y="3"/>
                </a:cxn>
                <a:cxn ang="0">
                  <a:pos x="35" y="0"/>
                </a:cxn>
                <a:cxn ang="0">
                  <a:pos x="52" y="4"/>
                </a:cxn>
                <a:cxn ang="0">
                  <a:pos x="62" y="15"/>
                </a:cxn>
                <a:cxn ang="0">
                  <a:pos x="68" y="28"/>
                </a:cxn>
                <a:cxn ang="0">
                  <a:pos x="69" y="43"/>
                </a:cxn>
                <a:cxn ang="0">
                  <a:pos x="13" y="43"/>
                </a:cxn>
                <a:cxn ang="0">
                  <a:pos x="14" y="52"/>
                </a:cxn>
                <a:cxn ang="0">
                  <a:pos x="18" y="60"/>
                </a:cxn>
                <a:cxn ang="0">
                  <a:pos x="26" y="66"/>
                </a:cxn>
                <a:cxn ang="0">
                  <a:pos x="36" y="68"/>
                </a:cxn>
                <a:cxn ang="0">
                  <a:pos x="49" y="64"/>
                </a:cxn>
                <a:cxn ang="0">
                  <a:pos x="56" y="53"/>
                </a:cxn>
                <a:cxn ang="0">
                  <a:pos x="68" y="53"/>
                </a:cxn>
                <a:cxn ang="0">
                  <a:pos x="56" y="32"/>
                </a:cxn>
                <a:cxn ang="0">
                  <a:pos x="54" y="24"/>
                </a:cxn>
                <a:cxn ang="0">
                  <a:pos x="49" y="17"/>
                </a:cxn>
                <a:cxn ang="0">
                  <a:pos x="43" y="12"/>
                </a:cxn>
                <a:cxn ang="0">
                  <a:pos x="34" y="11"/>
                </a:cxn>
                <a:cxn ang="0">
                  <a:pos x="26" y="12"/>
                </a:cxn>
                <a:cxn ang="0">
                  <a:pos x="19" y="17"/>
                </a:cxn>
                <a:cxn ang="0">
                  <a:pos x="15" y="24"/>
                </a:cxn>
                <a:cxn ang="0">
                  <a:pos x="13" y="32"/>
                </a:cxn>
                <a:cxn ang="0">
                  <a:pos x="56" y="32"/>
                </a:cxn>
              </a:cxnLst>
              <a:rect l="0" t="0" r="r" b="b"/>
              <a:pathLst>
                <a:path w="69" h="78">
                  <a:moveTo>
                    <a:pt x="68" y="53"/>
                  </a:moveTo>
                  <a:cubicBezTo>
                    <a:pt x="66" y="61"/>
                    <a:pt x="63" y="68"/>
                    <a:pt x="57" y="72"/>
                  </a:cubicBezTo>
                  <a:cubicBezTo>
                    <a:pt x="51" y="76"/>
                    <a:pt x="44" y="78"/>
                    <a:pt x="36" y="78"/>
                  </a:cubicBezTo>
                  <a:cubicBezTo>
                    <a:pt x="30" y="78"/>
                    <a:pt x="24" y="77"/>
                    <a:pt x="20" y="76"/>
                  </a:cubicBezTo>
                  <a:cubicBezTo>
                    <a:pt x="16" y="74"/>
                    <a:pt x="12" y="71"/>
                    <a:pt x="9" y="67"/>
                  </a:cubicBezTo>
                  <a:cubicBezTo>
                    <a:pt x="6" y="64"/>
                    <a:pt x="4" y="60"/>
                    <a:pt x="2" y="55"/>
                  </a:cubicBezTo>
                  <a:cubicBezTo>
                    <a:pt x="1" y="50"/>
                    <a:pt x="0" y="45"/>
                    <a:pt x="0" y="39"/>
                  </a:cubicBezTo>
                  <a:cubicBezTo>
                    <a:pt x="0" y="33"/>
                    <a:pt x="1" y="28"/>
                    <a:pt x="2" y="23"/>
                  </a:cubicBezTo>
                  <a:cubicBezTo>
                    <a:pt x="4" y="19"/>
                    <a:pt x="6" y="14"/>
                    <a:pt x="10" y="11"/>
                  </a:cubicBezTo>
                  <a:cubicBezTo>
                    <a:pt x="13" y="7"/>
                    <a:pt x="17" y="5"/>
                    <a:pt x="21" y="3"/>
                  </a:cubicBezTo>
                  <a:cubicBezTo>
                    <a:pt x="25" y="1"/>
                    <a:pt x="30" y="0"/>
                    <a:pt x="35" y="0"/>
                  </a:cubicBezTo>
                  <a:cubicBezTo>
                    <a:pt x="42" y="0"/>
                    <a:pt x="47" y="1"/>
                    <a:pt x="52" y="4"/>
                  </a:cubicBezTo>
                  <a:cubicBezTo>
                    <a:pt x="56" y="7"/>
                    <a:pt x="60" y="10"/>
                    <a:pt x="62" y="15"/>
                  </a:cubicBezTo>
                  <a:cubicBezTo>
                    <a:pt x="65" y="19"/>
                    <a:pt x="67" y="23"/>
                    <a:pt x="68" y="28"/>
                  </a:cubicBezTo>
                  <a:cubicBezTo>
                    <a:pt x="69" y="34"/>
                    <a:pt x="69" y="38"/>
                    <a:pt x="69" y="43"/>
                  </a:cubicBezTo>
                  <a:cubicBezTo>
                    <a:pt x="13" y="43"/>
                    <a:pt x="13" y="43"/>
                    <a:pt x="13" y="43"/>
                  </a:cubicBezTo>
                  <a:cubicBezTo>
                    <a:pt x="13" y="46"/>
                    <a:pt x="13" y="49"/>
                    <a:pt x="14" y="52"/>
                  </a:cubicBezTo>
                  <a:cubicBezTo>
                    <a:pt x="15" y="55"/>
                    <a:pt x="16" y="58"/>
                    <a:pt x="18" y="60"/>
                  </a:cubicBezTo>
                  <a:cubicBezTo>
                    <a:pt x="20" y="62"/>
                    <a:pt x="23" y="64"/>
                    <a:pt x="26" y="66"/>
                  </a:cubicBezTo>
                  <a:cubicBezTo>
                    <a:pt x="29" y="67"/>
                    <a:pt x="32" y="68"/>
                    <a:pt x="36" y="68"/>
                  </a:cubicBezTo>
                  <a:cubicBezTo>
                    <a:pt x="41" y="68"/>
                    <a:pt x="46" y="66"/>
                    <a:pt x="49" y="64"/>
                  </a:cubicBezTo>
                  <a:cubicBezTo>
                    <a:pt x="52" y="62"/>
                    <a:pt x="55" y="58"/>
                    <a:pt x="56" y="53"/>
                  </a:cubicBezTo>
                  <a:lnTo>
                    <a:pt x="68" y="53"/>
                  </a:lnTo>
                  <a:close/>
                  <a:moveTo>
                    <a:pt x="56" y="32"/>
                  </a:moveTo>
                  <a:cubicBezTo>
                    <a:pt x="56" y="29"/>
                    <a:pt x="55" y="26"/>
                    <a:pt x="54" y="24"/>
                  </a:cubicBezTo>
                  <a:cubicBezTo>
                    <a:pt x="53" y="21"/>
                    <a:pt x="51" y="19"/>
                    <a:pt x="49" y="17"/>
                  </a:cubicBezTo>
                  <a:cubicBezTo>
                    <a:pt x="48" y="15"/>
                    <a:pt x="45" y="14"/>
                    <a:pt x="43" y="12"/>
                  </a:cubicBezTo>
                  <a:cubicBezTo>
                    <a:pt x="40" y="11"/>
                    <a:pt x="37" y="11"/>
                    <a:pt x="34" y="11"/>
                  </a:cubicBezTo>
                  <a:cubicBezTo>
                    <a:pt x="31" y="11"/>
                    <a:pt x="28" y="11"/>
                    <a:pt x="26" y="12"/>
                  </a:cubicBezTo>
                  <a:cubicBezTo>
                    <a:pt x="23" y="14"/>
                    <a:pt x="21" y="15"/>
                    <a:pt x="19" y="17"/>
                  </a:cubicBezTo>
                  <a:cubicBezTo>
                    <a:pt x="17" y="19"/>
                    <a:pt x="16" y="21"/>
                    <a:pt x="15" y="24"/>
                  </a:cubicBezTo>
                  <a:cubicBezTo>
                    <a:pt x="14" y="26"/>
                    <a:pt x="13" y="29"/>
                    <a:pt x="13" y="32"/>
                  </a:cubicBezTo>
                  <a:lnTo>
                    <a:pt x="56" y="32"/>
                  </a:lnTo>
                  <a:close/>
                </a:path>
              </a:pathLst>
            </a:custGeom>
            <a:solidFill>
              <a:srgbClr val="666666"/>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25" name="Freeform 21"/>
            <p:cNvSpPr>
              <a:spLocks/>
            </p:cNvSpPr>
            <p:nvPr/>
          </p:nvSpPr>
          <p:spPr bwMode="gray">
            <a:xfrm>
              <a:off x="4762500" y="4627563"/>
              <a:ext cx="254000" cy="293688"/>
            </a:xfrm>
            <a:custGeom>
              <a:avLst/>
              <a:gdLst/>
              <a:ahLst/>
              <a:cxnLst>
                <a:cxn ang="0">
                  <a:pos x="55" y="26"/>
                </a:cxn>
                <a:cxn ang="0">
                  <a:pos x="49" y="15"/>
                </a:cxn>
                <a:cxn ang="0">
                  <a:pos x="36" y="11"/>
                </a:cxn>
                <a:cxn ang="0">
                  <a:pos x="25" y="13"/>
                </a:cxn>
                <a:cxn ang="0">
                  <a:pos x="18" y="20"/>
                </a:cxn>
                <a:cxn ang="0">
                  <a:pos x="14" y="29"/>
                </a:cxn>
                <a:cxn ang="0">
                  <a:pos x="13" y="40"/>
                </a:cxn>
                <a:cxn ang="0">
                  <a:pos x="14" y="50"/>
                </a:cxn>
                <a:cxn ang="0">
                  <a:pos x="18" y="59"/>
                </a:cxn>
                <a:cxn ang="0">
                  <a:pos x="25" y="65"/>
                </a:cxn>
                <a:cxn ang="0">
                  <a:pos x="35" y="68"/>
                </a:cxn>
                <a:cxn ang="0">
                  <a:pos x="49" y="63"/>
                </a:cxn>
                <a:cxn ang="0">
                  <a:pos x="56" y="49"/>
                </a:cxn>
                <a:cxn ang="0">
                  <a:pos x="68" y="49"/>
                </a:cxn>
                <a:cxn ang="0">
                  <a:pos x="58" y="71"/>
                </a:cxn>
                <a:cxn ang="0">
                  <a:pos x="35" y="78"/>
                </a:cxn>
                <a:cxn ang="0">
                  <a:pos x="20" y="76"/>
                </a:cxn>
                <a:cxn ang="0">
                  <a:pos x="9" y="68"/>
                </a:cxn>
                <a:cxn ang="0">
                  <a:pos x="2" y="56"/>
                </a:cxn>
                <a:cxn ang="0">
                  <a:pos x="0" y="40"/>
                </a:cxn>
                <a:cxn ang="0">
                  <a:pos x="2" y="24"/>
                </a:cxn>
                <a:cxn ang="0">
                  <a:pos x="9" y="12"/>
                </a:cxn>
                <a:cxn ang="0">
                  <a:pos x="20" y="3"/>
                </a:cxn>
                <a:cxn ang="0">
                  <a:pos x="36" y="0"/>
                </a:cxn>
                <a:cxn ang="0">
                  <a:pos x="48" y="1"/>
                </a:cxn>
                <a:cxn ang="0">
                  <a:pos x="58" y="6"/>
                </a:cxn>
                <a:cxn ang="0">
                  <a:pos x="65" y="14"/>
                </a:cxn>
                <a:cxn ang="0">
                  <a:pos x="68" y="26"/>
                </a:cxn>
                <a:cxn ang="0">
                  <a:pos x="55" y="26"/>
                </a:cxn>
              </a:cxnLst>
              <a:rect l="0" t="0" r="r" b="b"/>
              <a:pathLst>
                <a:path w="68" h="78">
                  <a:moveTo>
                    <a:pt x="55" y="26"/>
                  </a:moveTo>
                  <a:cubicBezTo>
                    <a:pt x="54" y="21"/>
                    <a:pt x="52" y="17"/>
                    <a:pt x="49" y="15"/>
                  </a:cubicBezTo>
                  <a:cubicBezTo>
                    <a:pt x="46" y="12"/>
                    <a:pt x="42" y="11"/>
                    <a:pt x="36" y="11"/>
                  </a:cubicBezTo>
                  <a:cubicBezTo>
                    <a:pt x="32" y="11"/>
                    <a:pt x="28" y="12"/>
                    <a:pt x="25" y="13"/>
                  </a:cubicBezTo>
                  <a:cubicBezTo>
                    <a:pt x="22" y="15"/>
                    <a:pt x="20" y="17"/>
                    <a:pt x="18" y="20"/>
                  </a:cubicBezTo>
                  <a:cubicBezTo>
                    <a:pt x="16" y="22"/>
                    <a:pt x="15" y="26"/>
                    <a:pt x="14" y="29"/>
                  </a:cubicBezTo>
                  <a:cubicBezTo>
                    <a:pt x="13" y="33"/>
                    <a:pt x="13" y="36"/>
                    <a:pt x="13" y="40"/>
                  </a:cubicBezTo>
                  <a:cubicBezTo>
                    <a:pt x="13" y="44"/>
                    <a:pt x="13" y="47"/>
                    <a:pt x="14" y="50"/>
                  </a:cubicBezTo>
                  <a:cubicBezTo>
                    <a:pt x="15" y="54"/>
                    <a:pt x="16" y="57"/>
                    <a:pt x="18" y="59"/>
                  </a:cubicBezTo>
                  <a:cubicBezTo>
                    <a:pt x="20" y="62"/>
                    <a:pt x="22" y="64"/>
                    <a:pt x="25" y="65"/>
                  </a:cubicBezTo>
                  <a:cubicBezTo>
                    <a:pt x="28" y="67"/>
                    <a:pt x="31" y="68"/>
                    <a:pt x="35" y="68"/>
                  </a:cubicBezTo>
                  <a:cubicBezTo>
                    <a:pt x="41" y="68"/>
                    <a:pt x="46" y="66"/>
                    <a:pt x="49" y="63"/>
                  </a:cubicBezTo>
                  <a:cubicBezTo>
                    <a:pt x="53" y="59"/>
                    <a:pt x="55" y="55"/>
                    <a:pt x="56" y="49"/>
                  </a:cubicBezTo>
                  <a:cubicBezTo>
                    <a:pt x="68" y="49"/>
                    <a:pt x="68" y="49"/>
                    <a:pt x="68" y="49"/>
                  </a:cubicBezTo>
                  <a:cubicBezTo>
                    <a:pt x="67" y="58"/>
                    <a:pt x="63" y="66"/>
                    <a:pt x="58" y="71"/>
                  </a:cubicBezTo>
                  <a:cubicBezTo>
                    <a:pt x="52" y="76"/>
                    <a:pt x="45" y="78"/>
                    <a:pt x="35" y="78"/>
                  </a:cubicBezTo>
                  <a:cubicBezTo>
                    <a:pt x="29" y="78"/>
                    <a:pt x="24" y="78"/>
                    <a:pt x="20" y="76"/>
                  </a:cubicBezTo>
                  <a:cubicBezTo>
                    <a:pt x="16" y="74"/>
                    <a:pt x="12" y="71"/>
                    <a:pt x="9" y="68"/>
                  </a:cubicBezTo>
                  <a:cubicBezTo>
                    <a:pt x="6" y="64"/>
                    <a:pt x="4" y="60"/>
                    <a:pt x="2" y="56"/>
                  </a:cubicBezTo>
                  <a:cubicBezTo>
                    <a:pt x="1" y="51"/>
                    <a:pt x="0" y="46"/>
                    <a:pt x="0" y="40"/>
                  </a:cubicBezTo>
                  <a:cubicBezTo>
                    <a:pt x="0" y="35"/>
                    <a:pt x="1" y="29"/>
                    <a:pt x="2" y="24"/>
                  </a:cubicBezTo>
                  <a:cubicBezTo>
                    <a:pt x="4" y="19"/>
                    <a:pt x="6" y="15"/>
                    <a:pt x="9" y="12"/>
                  </a:cubicBezTo>
                  <a:cubicBezTo>
                    <a:pt x="12" y="8"/>
                    <a:pt x="15" y="5"/>
                    <a:pt x="20" y="3"/>
                  </a:cubicBezTo>
                  <a:cubicBezTo>
                    <a:pt x="24" y="1"/>
                    <a:pt x="30" y="0"/>
                    <a:pt x="36" y="0"/>
                  </a:cubicBezTo>
                  <a:cubicBezTo>
                    <a:pt x="40" y="0"/>
                    <a:pt x="44" y="0"/>
                    <a:pt x="48" y="1"/>
                  </a:cubicBezTo>
                  <a:cubicBezTo>
                    <a:pt x="51" y="2"/>
                    <a:pt x="55" y="4"/>
                    <a:pt x="58" y="6"/>
                  </a:cubicBezTo>
                  <a:cubicBezTo>
                    <a:pt x="60" y="8"/>
                    <a:pt x="63" y="11"/>
                    <a:pt x="65" y="14"/>
                  </a:cubicBezTo>
                  <a:cubicBezTo>
                    <a:pt x="66" y="17"/>
                    <a:pt x="68" y="21"/>
                    <a:pt x="68" y="26"/>
                  </a:cubicBezTo>
                  <a:lnTo>
                    <a:pt x="55" y="26"/>
                  </a:lnTo>
                  <a:close/>
                </a:path>
              </a:pathLst>
            </a:custGeom>
            <a:solidFill>
              <a:srgbClr val="666666"/>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26" name="Freeform 22"/>
            <p:cNvSpPr>
              <a:spLocks noEditPoints="1"/>
            </p:cNvSpPr>
            <p:nvPr/>
          </p:nvSpPr>
          <p:spPr bwMode="gray">
            <a:xfrm>
              <a:off x="5051425" y="4627563"/>
              <a:ext cx="273050" cy="293688"/>
            </a:xfrm>
            <a:custGeom>
              <a:avLst/>
              <a:gdLst/>
              <a:ahLst/>
              <a:cxnLst>
                <a:cxn ang="0">
                  <a:pos x="3" y="24"/>
                </a:cxn>
                <a:cxn ang="0">
                  <a:pos x="10" y="11"/>
                </a:cxn>
                <a:cxn ang="0">
                  <a:pos x="21" y="3"/>
                </a:cxn>
                <a:cxn ang="0">
                  <a:pos x="37" y="0"/>
                </a:cxn>
                <a:cxn ang="0">
                  <a:pos x="53" y="3"/>
                </a:cxn>
                <a:cxn ang="0">
                  <a:pos x="64" y="11"/>
                </a:cxn>
                <a:cxn ang="0">
                  <a:pos x="71" y="24"/>
                </a:cxn>
                <a:cxn ang="0">
                  <a:pos x="73" y="39"/>
                </a:cxn>
                <a:cxn ang="0">
                  <a:pos x="71" y="55"/>
                </a:cxn>
                <a:cxn ang="0">
                  <a:pos x="64" y="67"/>
                </a:cxn>
                <a:cxn ang="0">
                  <a:pos x="53" y="75"/>
                </a:cxn>
                <a:cxn ang="0">
                  <a:pos x="37" y="78"/>
                </a:cxn>
                <a:cxn ang="0">
                  <a:pos x="21" y="75"/>
                </a:cxn>
                <a:cxn ang="0">
                  <a:pos x="10" y="67"/>
                </a:cxn>
                <a:cxn ang="0">
                  <a:pos x="3" y="55"/>
                </a:cxn>
                <a:cxn ang="0">
                  <a:pos x="0" y="39"/>
                </a:cxn>
                <a:cxn ang="0">
                  <a:pos x="3" y="24"/>
                </a:cxn>
                <a:cxn ang="0">
                  <a:pos x="15" y="51"/>
                </a:cxn>
                <a:cxn ang="0">
                  <a:pos x="20" y="60"/>
                </a:cxn>
                <a:cxn ang="0">
                  <a:pos x="28" y="66"/>
                </a:cxn>
                <a:cxn ang="0">
                  <a:pos x="37" y="68"/>
                </a:cxn>
                <a:cxn ang="0">
                  <a:pos x="46" y="66"/>
                </a:cxn>
                <a:cxn ang="0">
                  <a:pos x="53" y="60"/>
                </a:cxn>
                <a:cxn ang="0">
                  <a:pos x="58" y="51"/>
                </a:cxn>
                <a:cxn ang="0">
                  <a:pos x="60" y="39"/>
                </a:cxn>
                <a:cxn ang="0">
                  <a:pos x="58" y="27"/>
                </a:cxn>
                <a:cxn ang="0">
                  <a:pos x="53" y="18"/>
                </a:cxn>
                <a:cxn ang="0">
                  <a:pos x="46" y="13"/>
                </a:cxn>
                <a:cxn ang="0">
                  <a:pos x="37" y="11"/>
                </a:cxn>
                <a:cxn ang="0">
                  <a:pos x="28" y="13"/>
                </a:cxn>
                <a:cxn ang="0">
                  <a:pos x="20" y="18"/>
                </a:cxn>
                <a:cxn ang="0">
                  <a:pos x="15" y="27"/>
                </a:cxn>
                <a:cxn ang="0">
                  <a:pos x="13" y="39"/>
                </a:cxn>
                <a:cxn ang="0">
                  <a:pos x="15" y="51"/>
                </a:cxn>
              </a:cxnLst>
              <a:rect l="0" t="0" r="r" b="b"/>
              <a:pathLst>
                <a:path w="73" h="78">
                  <a:moveTo>
                    <a:pt x="3" y="24"/>
                  </a:moveTo>
                  <a:cubicBezTo>
                    <a:pt x="4" y="19"/>
                    <a:pt x="7" y="15"/>
                    <a:pt x="10" y="11"/>
                  </a:cubicBezTo>
                  <a:cubicBezTo>
                    <a:pt x="13" y="8"/>
                    <a:pt x="17" y="5"/>
                    <a:pt x="21" y="3"/>
                  </a:cubicBezTo>
                  <a:cubicBezTo>
                    <a:pt x="26" y="1"/>
                    <a:pt x="31" y="0"/>
                    <a:pt x="37" y="0"/>
                  </a:cubicBezTo>
                  <a:cubicBezTo>
                    <a:pt x="43" y="0"/>
                    <a:pt x="48" y="1"/>
                    <a:pt x="53" y="3"/>
                  </a:cubicBezTo>
                  <a:cubicBezTo>
                    <a:pt x="57" y="5"/>
                    <a:pt x="61" y="8"/>
                    <a:pt x="64" y="11"/>
                  </a:cubicBezTo>
                  <a:cubicBezTo>
                    <a:pt x="67" y="15"/>
                    <a:pt x="69" y="19"/>
                    <a:pt x="71" y="24"/>
                  </a:cubicBezTo>
                  <a:cubicBezTo>
                    <a:pt x="73" y="29"/>
                    <a:pt x="73" y="34"/>
                    <a:pt x="73" y="39"/>
                  </a:cubicBezTo>
                  <a:cubicBezTo>
                    <a:pt x="73" y="45"/>
                    <a:pt x="73" y="50"/>
                    <a:pt x="71" y="55"/>
                  </a:cubicBezTo>
                  <a:cubicBezTo>
                    <a:pt x="69" y="59"/>
                    <a:pt x="67" y="64"/>
                    <a:pt x="64" y="67"/>
                  </a:cubicBezTo>
                  <a:cubicBezTo>
                    <a:pt x="61" y="71"/>
                    <a:pt x="57" y="73"/>
                    <a:pt x="53" y="75"/>
                  </a:cubicBezTo>
                  <a:cubicBezTo>
                    <a:pt x="48" y="77"/>
                    <a:pt x="43" y="78"/>
                    <a:pt x="37" y="78"/>
                  </a:cubicBezTo>
                  <a:cubicBezTo>
                    <a:pt x="31" y="78"/>
                    <a:pt x="26" y="77"/>
                    <a:pt x="21" y="75"/>
                  </a:cubicBezTo>
                  <a:cubicBezTo>
                    <a:pt x="17" y="73"/>
                    <a:pt x="13" y="71"/>
                    <a:pt x="10" y="67"/>
                  </a:cubicBezTo>
                  <a:cubicBezTo>
                    <a:pt x="7" y="64"/>
                    <a:pt x="4" y="59"/>
                    <a:pt x="3" y="55"/>
                  </a:cubicBezTo>
                  <a:cubicBezTo>
                    <a:pt x="1" y="50"/>
                    <a:pt x="0" y="45"/>
                    <a:pt x="0" y="39"/>
                  </a:cubicBezTo>
                  <a:cubicBezTo>
                    <a:pt x="0" y="34"/>
                    <a:pt x="1" y="29"/>
                    <a:pt x="3" y="24"/>
                  </a:cubicBezTo>
                  <a:close/>
                  <a:moveTo>
                    <a:pt x="15" y="51"/>
                  </a:moveTo>
                  <a:cubicBezTo>
                    <a:pt x="16" y="55"/>
                    <a:pt x="18" y="58"/>
                    <a:pt x="20" y="60"/>
                  </a:cubicBezTo>
                  <a:cubicBezTo>
                    <a:pt x="22" y="63"/>
                    <a:pt x="25" y="64"/>
                    <a:pt x="28" y="66"/>
                  </a:cubicBezTo>
                  <a:cubicBezTo>
                    <a:pt x="31" y="67"/>
                    <a:pt x="34" y="68"/>
                    <a:pt x="37" y="68"/>
                  </a:cubicBezTo>
                  <a:cubicBezTo>
                    <a:pt x="40" y="68"/>
                    <a:pt x="43" y="67"/>
                    <a:pt x="46" y="66"/>
                  </a:cubicBezTo>
                  <a:cubicBezTo>
                    <a:pt x="49" y="64"/>
                    <a:pt x="51" y="63"/>
                    <a:pt x="53" y="60"/>
                  </a:cubicBezTo>
                  <a:cubicBezTo>
                    <a:pt x="56" y="58"/>
                    <a:pt x="57" y="55"/>
                    <a:pt x="58" y="51"/>
                  </a:cubicBezTo>
                  <a:cubicBezTo>
                    <a:pt x="60" y="48"/>
                    <a:pt x="60" y="44"/>
                    <a:pt x="60" y="39"/>
                  </a:cubicBezTo>
                  <a:cubicBezTo>
                    <a:pt x="60" y="35"/>
                    <a:pt x="60" y="31"/>
                    <a:pt x="58" y="27"/>
                  </a:cubicBezTo>
                  <a:cubicBezTo>
                    <a:pt x="57" y="24"/>
                    <a:pt x="56" y="21"/>
                    <a:pt x="53" y="18"/>
                  </a:cubicBezTo>
                  <a:cubicBezTo>
                    <a:pt x="51" y="16"/>
                    <a:pt x="49" y="14"/>
                    <a:pt x="46" y="13"/>
                  </a:cubicBezTo>
                  <a:cubicBezTo>
                    <a:pt x="43" y="11"/>
                    <a:pt x="40" y="11"/>
                    <a:pt x="37" y="11"/>
                  </a:cubicBezTo>
                  <a:cubicBezTo>
                    <a:pt x="34" y="11"/>
                    <a:pt x="31" y="11"/>
                    <a:pt x="28" y="13"/>
                  </a:cubicBezTo>
                  <a:cubicBezTo>
                    <a:pt x="25" y="14"/>
                    <a:pt x="22" y="16"/>
                    <a:pt x="20" y="18"/>
                  </a:cubicBezTo>
                  <a:cubicBezTo>
                    <a:pt x="18" y="21"/>
                    <a:pt x="16" y="24"/>
                    <a:pt x="15" y="27"/>
                  </a:cubicBezTo>
                  <a:cubicBezTo>
                    <a:pt x="14" y="31"/>
                    <a:pt x="13" y="35"/>
                    <a:pt x="13" y="39"/>
                  </a:cubicBezTo>
                  <a:cubicBezTo>
                    <a:pt x="13" y="44"/>
                    <a:pt x="14" y="48"/>
                    <a:pt x="15" y="51"/>
                  </a:cubicBezTo>
                  <a:close/>
                </a:path>
              </a:pathLst>
            </a:custGeom>
            <a:solidFill>
              <a:srgbClr val="666666"/>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27" name="Freeform 23"/>
            <p:cNvSpPr>
              <a:spLocks/>
            </p:cNvSpPr>
            <p:nvPr/>
          </p:nvSpPr>
          <p:spPr bwMode="gray">
            <a:xfrm>
              <a:off x="5376863" y="4627563"/>
              <a:ext cx="398463" cy="288925"/>
            </a:xfrm>
            <a:custGeom>
              <a:avLst/>
              <a:gdLst/>
              <a:ahLst/>
              <a:cxnLst>
                <a:cxn ang="0">
                  <a:pos x="0" y="2"/>
                </a:cxn>
                <a:cxn ang="0">
                  <a:pos x="12" y="2"/>
                </a:cxn>
                <a:cxn ang="0">
                  <a:pos x="12" y="13"/>
                </a:cxn>
                <a:cxn ang="0">
                  <a:pos x="12" y="13"/>
                </a:cxn>
                <a:cxn ang="0">
                  <a:pos x="36" y="0"/>
                </a:cxn>
                <a:cxn ang="0">
                  <a:pos x="49" y="3"/>
                </a:cxn>
                <a:cxn ang="0">
                  <a:pos x="57" y="13"/>
                </a:cxn>
                <a:cxn ang="0">
                  <a:pos x="67" y="3"/>
                </a:cxn>
                <a:cxn ang="0">
                  <a:pos x="81" y="0"/>
                </a:cxn>
                <a:cxn ang="0">
                  <a:pos x="91" y="1"/>
                </a:cxn>
                <a:cxn ang="0">
                  <a:pos x="99" y="5"/>
                </a:cxn>
                <a:cxn ang="0">
                  <a:pos x="104" y="12"/>
                </a:cxn>
                <a:cxn ang="0">
                  <a:pos x="106" y="22"/>
                </a:cxn>
                <a:cxn ang="0">
                  <a:pos x="106" y="77"/>
                </a:cxn>
                <a:cxn ang="0">
                  <a:pos x="93" y="77"/>
                </a:cxn>
                <a:cxn ang="0">
                  <a:pos x="93" y="27"/>
                </a:cxn>
                <a:cxn ang="0">
                  <a:pos x="93" y="21"/>
                </a:cxn>
                <a:cxn ang="0">
                  <a:pos x="91" y="16"/>
                </a:cxn>
                <a:cxn ang="0">
                  <a:pos x="86" y="12"/>
                </a:cxn>
                <a:cxn ang="0">
                  <a:pos x="79" y="11"/>
                </a:cxn>
                <a:cxn ang="0">
                  <a:pos x="64" y="16"/>
                </a:cxn>
                <a:cxn ang="0">
                  <a:pos x="59" y="30"/>
                </a:cxn>
                <a:cxn ang="0">
                  <a:pos x="59" y="77"/>
                </a:cxn>
                <a:cxn ang="0">
                  <a:pos x="47" y="77"/>
                </a:cxn>
                <a:cxn ang="0">
                  <a:pos x="47" y="27"/>
                </a:cxn>
                <a:cxn ang="0">
                  <a:pos x="46" y="21"/>
                </a:cxn>
                <a:cxn ang="0">
                  <a:pos x="44" y="15"/>
                </a:cxn>
                <a:cxn ang="0">
                  <a:pos x="40" y="12"/>
                </a:cxn>
                <a:cxn ang="0">
                  <a:pos x="33" y="11"/>
                </a:cxn>
                <a:cxn ang="0">
                  <a:pos x="23" y="13"/>
                </a:cxn>
                <a:cxn ang="0">
                  <a:pos x="17" y="18"/>
                </a:cxn>
                <a:cxn ang="0">
                  <a:pos x="14" y="25"/>
                </a:cxn>
                <a:cxn ang="0">
                  <a:pos x="13" y="30"/>
                </a:cxn>
                <a:cxn ang="0">
                  <a:pos x="13" y="77"/>
                </a:cxn>
                <a:cxn ang="0">
                  <a:pos x="0" y="77"/>
                </a:cxn>
                <a:cxn ang="0">
                  <a:pos x="0" y="2"/>
                </a:cxn>
              </a:cxnLst>
              <a:rect l="0" t="0" r="r" b="b"/>
              <a:pathLst>
                <a:path w="106" h="77">
                  <a:moveTo>
                    <a:pt x="0" y="2"/>
                  </a:moveTo>
                  <a:cubicBezTo>
                    <a:pt x="12" y="2"/>
                    <a:pt x="12" y="2"/>
                    <a:pt x="12" y="2"/>
                  </a:cubicBezTo>
                  <a:cubicBezTo>
                    <a:pt x="12" y="13"/>
                    <a:pt x="12" y="13"/>
                    <a:pt x="12" y="13"/>
                  </a:cubicBezTo>
                  <a:cubicBezTo>
                    <a:pt x="12" y="13"/>
                    <a:pt x="12" y="13"/>
                    <a:pt x="12" y="13"/>
                  </a:cubicBezTo>
                  <a:cubicBezTo>
                    <a:pt x="18" y="4"/>
                    <a:pt x="26" y="0"/>
                    <a:pt x="36" y="0"/>
                  </a:cubicBezTo>
                  <a:cubicBezTo>
                    <a:pt x="41" y="0"/>
                    <a:pt x="45" y="1"/>
                    <a:pt x="49" y="3"/>
                  </a:cubicBezTo>
                  <a:cubicBezTo>
                    <a:pt x="53" y="5"/>
                    <a:pt x="56" y="8"/>
                    <a:pt x="57" y="13"/>
                  </a:cubicBezTo>
                  <a:cubicBezTo>
                    <a:pt x="60" y="9"/>
                    <a:pt x="63" y="5"/>
                    <a:pt x="67" y="3"/>
                  </a:cubicBezTo>
                  <a:cubicBezTo>
                    <a:pt x="71" y="1"/>
                    <a:pt x="76" y="0"/>
                    <a:pt x="81" y="0"/>
                  </a:cubicBezTo>
                  <a:cubicBezTo>
                    <a:pt x="84" y="0"/>
                    <a:pt x="88" y="0"/>
                    <a:pt x="91" y="1"/>
                  </a:cubicBezTo>
                  <a:cubicBezTo>
                    <a:pt x="94" y="2"/>
                    <a:pt x="97" y="3"/>
                    <a:pt x="99" y="5"/>
                  </a:cubicBezTo>
                  <a:cubicBezTo>
                    <a:pt x="101" y="7"/>
                    <a:pt x="103" y="9"/>
                    <a:pt x="104" y="12"/>
                  </a:cubicBezTo>
                  <a:cubicBezTo>
                    <a:pt x="105" y="14"/>
                    <a:pt x="106" y="18"/>
                    <a:pt x="106" y="22"/>
                  </a:cubicBezTo>
                  <a:cubicBezTo>
                    <a:pt x="106" y="77"/>
                    <a:pt x="106" y="77"/>
                    <a:pt x="106" y="77"/>
                  </a:cubicBezTo>
                  <a:cubicBezTo>
                    <a:pt x="93" y="77"/>
                    <a:pt x="93" y="77"/>
                    <a:pt x="93" y="77"/>
                  </a:cubicBezTo>
                  <a:cubicBezTo>
                    <a:pt x="93" y="27"/>
                    <a:pt x="93" y="27"/>
                    <a:pt x="93" y="27"/>
                  </a:cubicBezTo>
                  <a:cubicBezTo>
                    <a:pt x="93" y="25"/>
                    <a:pt x="93" y="23"/>
                    <a:pt x="93" y="21"/>
                  </a:cubicBezTo>
                  <a:cubicBezTo>
                    <a:pt x="92" y="19"/>
                    <a:pt x="92" y="17"/>
                    <a:pt x="91" y="16"/>
                  </a:cubicBezTo>
                  <a:cubicBezTo>
                    <a:pt x="89" y="14"/>
                    <a:pt x="88" y="13"/>
                    <a:pt x="86" y="12"/>
                  </a:cubicBezTo>
                  <a:cubicBezTo>
                    <a:pt x="84" y="11"/>
                    <a:pt x="82" y="11"/>
                    <a:pt x="79" y="11"/>
                  </a:cubicBezTo>
                  <a:cubicBezTo>
                    <a:pt x="73" y="11"/>
                    <a:pt x="68" y="13"/>
                    <a:pt x="64" y="16"/>
                  </a:cubicBezTo>
                  <a:cubicBezTo>
                    <a:pt x="61" y="19"/>
                    <a:pt x="59" y="24"/>
                    <a:pt x="59" y="30"/>
                  </a:cubicBezTo>
                  <a:cubicBezTo>
                    <a:pt x="59" y="77"/>
                    <a:pt x="59" y="77"/>
                    <a:pt x="59" y="77"/>
                  </a:cubicBezTo>
                  <a:cubicBezTo>
                    <a:pt x="47" y="77"/>
                    <a:pt x="47" y="77"/>
                    <a:pt x="47" y="77"/>
                  </a:cubicBezTo>
                  <a:cubicBezTo>
                    <a:pt x="47" y="27"/>
                    <a:pt x="47" y="27"/>
                    <a:pt x="47" y="27"/>
                  </a:cubicBezTo>
                  <a:cubicBezTo>
                    <a:pt x="47" y="25"/>
                    <a:pt x="47" y="23"/>
                    <a:pt x="46" y="21"/>
                  </a:cubicBezTo>
                  <a:cubicBezTo>
                    <a:pt x="46" y="19"/>
                    <a:pt x="45" y="17"/>
                    <a:pt x="44" y="15"/>
                  </a:cubicBezTo>
                  <a:cubicBezTo>
                    <a:pt x="43" y="14"/>
                    <a:pt x="41" y="13"/>
                    <a:pt x="40" y="12"/>
                  </a:cubicBezTo>
                  <a:cubicBezTo>
                    <a:pt x="38" y="11"/>
                    <a:pt x="35" y="11"/>
                    <a:pt x="33" y="11"/>
                  </a:cubicBezTo>
                  <a:cubicBezTo>
                    <a:pt x="29" y="11"/>
                    <a:pt x="26" y="11"/>
                    <a:pt x="23" y="13"/>
                  </a:cubicBezTo>
                  <a:cubicBezTo>
                    <a:pt x="21" y="14"/>
                    <a:pt x="19" y="16"/>
                    <a:pt x="17" y="18"/>
                  </a:cubicBezTo>
                  <a:cubicBezTo>
                    <a:pt x="16" y="20"/>
                    <a:pt x="14" y="22"/>
                    <a:pt x="14" y="25"/>
                  </a:cubicBezTo>
                  <a:cubicBezTo>
                    <a:pt x="13" y="27"/>
                    <a:pt x="13" y="28"/>
                    <a:pt x="13" y="30"/>
                  </a:cubicBezTo>
                  <a:cubicBezTo>
                    <a:pt x="13" y="77"/>
                    <a:pt x="13" y="77"/>
                    <a:pt x="13" y="77"/>
                  </a:cubicBezTo>
                  <a:cubicBezTo>
                    <a:pt x="0" y="77"/>
                    <a:pt x="0" y="77"/>
                    <a:pt x="0" y="77"/>
                  </a:cubicBezTo>
                  <a:lnTo>
                    <a:pt x="0" y="2"/>
                  </a:lnTo>
                  <a:close/>
                </a:path>
              </a:pathLst>
            </a:custGeom>
            <a:solidFill>
              <a:srgbClr val="666666"/>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28" name="Freeform 24"/>
            <p:cNvSpPr>
              <a:spLocks/>
            </p:cNvSpPr>
            <p:nvPr/>
          </p:nvSpPr>
          <p:spPr bwMode="gray">
            <a:xfrm>
              <a:off x="5843588" y="4627563"/>
              <a:ext cx="393700" cy="288925"/>
            </a:xfrm>
            <a:custGeom>
              <a:avLst/>
              <a:gdLst/>
              <a:ahLst/>
              <a:cxnLst>
                <a:cxn ang="0">
                  <a:pos x="0" y="2"/>
                </a:cxn>
                <a:cxn ang="0">
                  <a:pos x="11" y="2"/>
                </a:cxn>
                <a:cxn ang="0">
                  <a:pos x="11" y="13"/>
                </a:cxn>
                <a:cxn ang="0">
                  <a:pos x="12" y="13"/>
                </a:cxn>
                <a:cxn ang="0">
                  <a:pos x="36" y="0"/>
                </a:cxn>
                <a:cxn ang="0">
                  <a:pos x="48" y="3"/>
                </a:cxn>
                <a:cxn ang="0">
                  <a:pos x="56" y="13"/>
                </a:cxn>
                <a:cxn ang="0">
                  <a:pos x="66" y="3"/>
                </a:cxn>
                <a:cxn ang="0">
                  <a:pos x="80" y="0"/>
                </a:cxn>
                <a:cxn ang="0">
                  <a:pos x="90" y="1"/>
                </a:cxn>
                <a:cxn ang="0">
                  <a:pos x="98" y="5"/>
                </a:cxn>
                <a:cxn ang="0">
                  <a:pos x="103" y="12"/>
                </a:cxn>
                <a:cxn ang="0">
                  <a:pos x="105" y="22"/>
                </a:cxn>
                <a:cxn ang="0">
                  <a:pos x="105" y="77"/>
                </a:cxn>
                <a:cxn ang="0">
                  <a:pos x="93" y="77"/>
                </a:cxn>
                <a:cxn ang="0">
                  <a:pos x="93" y="27"/>
                </a:cxn>
                <a:cxn ang="0">
                  <a:pos x="92" y="21"/>
                </a:cxn>
                <a:cxn ang="0">
                  <a:pos x="90" y="16"/>
                </a:cxn>
                <a:cxn ang="0">
                  <a:pos x="85" y="12"/>
                </a:cxn>
                <a:cxn ang="0">
                  <a:pos x="78" y="11"/>
                </a:cxn>
                <a:cxn ang="0">
                  <a:pos x="64" y="16"/>
                </a:cxn>
                <a:cxn ang="0">
                  <a:pos x="59" y="30"/>
                </a:cxn>
                <a:cxn ang="0">
                  <a:pos x="59" y="77"/>
                </a:cxn>
                <a:cxn ang="0">
                  <a:pos x="46" y="77"/>
                </a:cxn>
                <a:cxn ang="0">
                  <a:pos x="46" y="27"/>
                </a:cxn>
                <a:cxn ang="0">
                  <a:pos x="45" y="21"/>
                </a:cxn>
                <a:cxn ang="0">
                  <a:pos x="43" y="15"/>
                </a:cxn>
                <a:cxn ang="0">
                  <a:pos x="39" y="12"/>
                </a:cxn>
                <a:cxn ang="0">
                  <a:pos x="32" y="11"/>
                </a:cxn>
                <a:cxn ang="0">
                  <a:pos x="23" y="13"/>
                </a:cxn>
                <a:cxn ang="0">
                  <a:pos x="17" y="18"/>
                </a:cxn>
                <a:cxn ang="0">
                  <a:pos x="13" y="25"/>
                </a:cxn>
                <a:cxn ang="0">
                  <a:pos x="12" y="30"/>
                </a:cxn>
                <a:cxn ang="0">
                  <a:pos x="12" y="77"/>
                </a:cxn>
                <a:cxn ang="0">
                  <a:pos x="0" y="77"/>
                </a:cxn>
                <a:cxn ang="0">
                  <a:pos x="0" y="2"/>
                </a:cxn>
              </a:cxnLst>
              <a:rect l="0" t="0" r="r" b="b"/>
              <a:pathLst>
                <a:path w="105" h="77">
                  <a:moveTo>
                    <a:pt x="0" y="2"/>
                  </a:moveTo>
                  <a:cubicBezTo>
                    <a:pt x="11" y="2"/>
                    <a:pt x="11" y="2"/>
                    <a:pt x="11" y="2"/>
                  </a:cubicBezTo>
                  <a:cubicBezTo>
                    <a:pt x="11" y="13"/>
                    <a:pt x="11" y="13"/>
                    <a:pt x="11" y="13"/>
                  </a:cubicBezTo>
                  <a:cubicBezTo>
                    <a:pt x="12" y="13"/>
                    <a:pt x="12" y="13"/>
                    <a:pt x="12" y="13"/>
                  </a:cubicBezTo>
                  <a:cubicBezTo>
                    <a:pt x="17" y="4"/>
                    <a:pt x="25" y="0"/>
                    <a:pt x="36" y="0"/>
                  </a:cubicBezTo>
                  <a:cubicBezTo>
                    <a:pt x="40" y="0"/>
                    <a:pt x="45" y="1"/>
                    <a:pt x="48" y="3"/>
                  </a:cubicBezTo>
                  <a:cubicBezTo>
                    <a:pt x="52" y="5"/>
                    <a:pt x="55" y="8"/>
                    <a:pt x="56" y="13"/>
                  </a:cubicBezTo>
                  <a:cubicBezTo>
                    <a:pt x="59" y="9"/>
                    <a:pt x="62" y="5"/>
                    <a:pt x="66" y="3"/>
                  </a:cubicBezTo>
                  <a:cubicBezTo>
                    <a:pt x="71" y="1"/>
                    <a:pt x="75" y="0"/>
                    <a:pt x="80" y="0"/>
                  </a:cubicBezTo>
                  <a:cubicBezTo>
                    <a:pt x="84" y="0"/>
                    <a:pt x="87" y="0"/>
                    <a:pt x="90" y="1"/>
                  </a:cubicBezTo>
                  <a:cubicBezTo>
                    <a:pt x="93" y="2"/>
                    <a:pt x="96" y="3"/>
                    <a:pt x="98" y="5"/>
                  </a:cubicBezTo>
                  <a:cubicBezTo>
                    <a:pt x="100" y="7"/>
                    <a:pt x="102" y="9"/>
                    <a:pt x="103" y="12"/>
                  </a:cubicBezTo>
                  <a:cubicBezTo>
                    <a:pt x="104" y="14"/>
                    <a:pt x="105" y="18"/>
                    <a:pt x="105" y="22"/>
                  </a:cubicBezTo>
                  <a:cubicBezTo>
                    <a:pt x="105" y="77"/>
                    <a:pt x="105" y="77"/>
                    <a:pt x="105" y="77"/>
                  </a:cubicBezTo>
                  <a:cubicBezTo>
                    <a:pt x="93" y="77"/>
                    <a:pt x="93" y="77"/>
                    <a:pt x="93" y="77"/>
                  </a:cubicBezTo>
                  <a:cubicBezTo>
                    <a:pt x="93" y="27"/>
                    <a:pt x="93" y="27"/>
                    <a:pt x="93" y="27"/>
                  </a:cubicBezTo>
                  <a:cubicBezTo>
                    <a:pt x="93" y="25"/>
                    <a:pt x="92" y="23"/>
                    <a:pt x="92" y="21"/>
                  </a:cubicBezTo>
                  <a:cubicBezTo>
                    <a:pt x="92" y="19"/>
                    <a:pt x="91" y="17"/>
                    <a:pt x="90" y="16"/>
                  </a:cubicBezTo>
                  <a:cubicBezTo>
                    <a:pt x="89" y="14"/>
                    <a:pt x="87" y="13"/>
                    <a:pt x="85" y="12"/>
                  </a:cubicBezTo>
                  <a:cubicBezTo>
                    <a:pt x="84" y="11"/>
                    <a:pt x="81" y="11"/>
                    <a:pt x="78" y="11"/>
                  </a:cubicBezTo>
                  <a:cubicBezTo>
                    <a:pt x="72" y="11"/>
                    <a:pt x="67" y="13"/>
                    <a:pt x="64" y="16"/>
                  </a:cubicBezTo>
                  <a:cubicBezTo>
                    <a:pt x="60" y="19"/>
                    <a:pt x="59" y="24"/>
                    <a:pt x="59" y="30"/>
                  </a:cubicBezTo>
                  <a:cubicBezTo>
                    <a:pt x="59" y="77"/>
                    <a:pt x="59" y="77"/>
                    <a:pt x="59" y="77"/>
                  </a:cubicBezTo>
                  <a:cubicBezTo>
                    <a:pt x="46" y="77"/>
                    <a:pt x="46" y="77"/>
                    <a:pt x="46" y="77"/>
                  </a:cubicBezTo>
                  <a:cubicBezTo>
                    <a:pt x="46" y="27"/>
                    <a:pt x="46" y="27"/>
                    <a:pt x="46" y="27"/>
                  </a:cubicBezTo>
                  <a:cubicBezTo>
                    <a:pt x="46" y="25"/>
                    <a:pt x="46" y="23"/>
                    <a:pt x="45" y="21"/>
                  </a:cubicBezTo>
                  <a:cubicBezTo>
                    <a:pt x="45" y="19"/>
                    <a:pt x="44" y="17"/>
                    <a:pt x="43" y="15"/>
                  </a:cubicBezTo>
                  <a:cubicBezTo>
                    <a:pt x="42" y="14"/>
                    <a:pt x="41" y="13"/>
                    <a:pt x="39" y="12"/>
                  </a:cubicBezTo>
                  <a:cubicBezTo>
                    <a:pt x="37" y="11"/>
                    <a:pt x="35" y="11"/>
                    <a:pt x="32" y="11"/>
                  </a:cubicBezTo>
                  <a:cubicBezTo>
                    <a:pt x="28" y="11"/>
                    <a:pt x="25" y="11"/>
                    <a:pt x="23" y="13"/>
                  </a:cubicBezTo>
                  <a:cubicBezTo>
                    <a:pt x="20" y="14"/>
                    <a:pt x="18" y="16"/>
                    <a:pt x="17" y="18"/>
                  </a:cubicBezTo>
                  <a:cubicBezTo>
                    <a:pt x="15" y="20"/>
                    <a:pt x="14" y="22"/>
                    <a:pt x="13" y="25"/>
                  </a:cubicBezTo>
                  <a:cubicBezTo>
                    <a:pt x="12" y="27"/>
                    <a:pt x="12" y="28"/>
                    <a:pt x="12" y="30"/>
                  </a:cubicBezTo>
                  <a:cubicBezTo>
                    <a:pt x="12" y="77"/>
                    <a:pt x="12" y="77"/>
                    <a:pt x="12" y="77"/>
                  </a:cubicBezTo>
                  <a:cubicBezTo>
                    <a:pt x="0" y="77"/>
                    <a:pt x="0" y="77"/>
                    <a:pt x="0" y="77"/>
                  </a:cubicBezTo>
                  <a:lnTo>
                    <a:pt x="0" y="2"/>
                  </a:lnTo>
                  <a:close/>
                </a:path>
              </a:pathLst>
            </a:custGeom>
            <a:solidFill>
              <a:srgbClr val="666666"/>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29" name="Freeform 25"/>
            <p:cNvSpPr>
              <a:spLocks noEditPoints="1"/>
            </p:cNvSpPr>
            <p:nvPr/>
          </p:nvSpPr>
          <p:spPr bwMode="gray">
            <a:xfrm>
              <a:off x="6308725" y="4525963"/>
              <a:ext cx="46038" cy="390525"/>
            </a:xfrm>
            <a:custGeom>
              <a:avLst/>
              <a:gdLst/>
              <a:ahLst/>
              <a:cxnLst>
                <a:cxn ang="0">
                  <a:pos x="29" y="35"/>
                </a:cxn>
                <a:cxn ang="0">
                  <a:pos x="0" y="35"/>
                </a:cxn>
                <a:cxn ang="0">
                  <a:pos x="0" y="0"/>
                </a:cxn>
                <a:cxn ang="0">
                  <a:pos x="29" y="0"/>
                </a:cxn>
                <a:cxn ang="0">
                  <a:pos x="29" y="35"/>
                </a:cxn>
                <a:cxn ang="0">
                  <a:pos x="0" y="69"/>
                </a:cxn>
                <a:cxn ang="0">
                  <a:pos x="29" y="69"/>
                </a:cxn>
                <a:cxn ang="0">
                  <a:pos x="29" y="246"/>
                </a:cxn>
                <a:cxn ang="0">
                  <a:pos x="0" y="246"/>
                </a:cxn>
                <a:cxn ang="0">
                  <a:pos x="0" y="69"/>
                </a:cxn>
              </a:cxnLst>
              <a:rect l="0" t="0" r="r" b="b"/>
              <a:pathLst>
                <a:path w="29" h="246">
                  <a:moveTo>
                    <a:pt x="29" y="35"/>
                  </a:moveTo>
                  <a:lnTo>
                    <a:pt x="0" y="35"/>
                  </a:lnTo>
                  <a:lnTo>
                    <a:pt x="0" y="0"/>
                  </a:lnTo>
                  <a:lnTo>
                    <a:pt x="29" y="0"/>
                  </a:lnTo>
                  <a:lnTo>
                    <a:pt x="29" y="35"/>
                  </a:lnTo>
                  <a:close/>
                  <a:moveTo>
                    <a:pt x="0" y="69"/>
                  </a:moveTo>
                  <a:lnTo>
                    <a:pt x="29" y="69"/>
                  </a:lnTo>
                  <a:lnTo>
                    <a:pt x="29" y="246"/>
                  </a:lnTo>
                  <a:lnTo>
                    <a:pt x="0" y="246"/>
                  </a:lnTo>
                  <a:lnTo>
                    <a:pt x="0" y="69"/>
                  </a:lnTo>
                  <a:close/>
                </a:path>
              </a:pathLst>
            </a:custGeom>
            <a:solidFill>
              <a:srgbClr val="666666"/>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30" name="Freeform 26"/>
            <p:cNvSpPr>
              <a:spLocks/>
            </p:cNvSpPr>
            <p:nvPr/>
          </p:nvSpPr>
          <p:spPr bwMode="gray">
            <a:xfrm>
              <a:off x="6396038" y="4548188"/>
              <a:ext cx="149225" cy="368300"/>
            </a:xfrm>
            <a:custGeom>
              <a:avLst/>
              <a:gdLst/>
              <a:ahLst/>
              <a:cxnLst>
                <a:cxn ang="0">
                  <a:pos x="25" y="23"/>
                </a:cxn>
                <a:cxn ang="0">
                  <a:pos x="40" y="23"/>
                </a:cxn>
                <a:cxn ang="0">
                  <a:pos x="40" y="34"/>
                </a:cxn>
                <a:cxn ang="0">
                  <a:pos x="25" y="34"/>
                </a:cxn>
                <a:cxn ang="0">
                  <a:pos x="25" y="80"/>
                </a:cxn>
                <a:cxn ang="0">
                  <a:pos x="25" y="84"/>
                </a:cxn>
                <a:cxn ang="0">
                  <a:pos x="27" y="86"/>
                </a:cxn>
                <a:cxn ang="0">
                  <a:pos x="29" y="87"/>
                </a:cxn>
                <a:cxn ang="0">
                  <a:pos x="34" y="87"/>
                </a:cxn>
                <a:cxn ang="0">
                  <a:pos x="40" y="87"/>
                </a:cxn>
                <a:cxn ang="0">
                  <a:pos x="40" y="98"/>
                </a:cxn>
                <a:cxn ang="0">
                  <a:pos x="30" y="98"/>
                </a:cxn>
                <a:cxn ang="0">
                  <a:pos x="22" y="97"/>
                </a:cxn>
                <a:cxn ang="0">
                  <a:pos x="17" y="95"/>
                </a:cxn>
                <a:cxn ang="0">
                  <a:pos x="14" y="90"/>
                </a:cxn>
                <a:cxn ang="0">
                  <a:pos x="12" y="81"/>
                </a:cxn>
                <a:cxn ang="0">
                  <a:pos x="12" y="34"/>
                </a:cxn>
                <a:cxn ang="0">
                  <a:pos x="0" y="34"/>
                </a:cxn>
                <a:cxn ang="0">
                  <a:pos x="0" y="23"/>
                </a:cxn>
                <a:cxn ang="0">
                  <a:pos x="12" y="23"/>
                </a:cxn>
                <a:cxn ang="0">
                  <a:pos x="12" y="0"/>
                </a:cxn>
                <a:cxn ang="0">
                  <a:pos x="25" y="0"/>
                </a:cxn>
                <a:cxn ang="0">
                  <a:pos x="25" y="23"/>
                </a:cxn>
              </a:cxnLst>
              <a:rect l="0" t="0" r="r" b="b"/>
              <a:pathLst>
                <a:path w="40" h="98">
                  <a:moveTo>
                    <a:pt x="25" y="23"/>
                  </a:moveTo>
                  <a:cubicBezTo>
                    <a:pt x="40" y="23"/>
                    <a:pt x="40" y="23"/>
                    <a:pt x="40" y="23"/>
                  </a:cubicBezTo>
                  <a:cubicBezTo>
                    <a:pt x="40" y="34"/>
                    <a:pt x="40" y="34"/>
                    <a:pt x="40" y="34"/>
                  </a:cubicBezTo>
                  <a:cubicBezTo>
                    <a:pt x="25" y="34"/>
                    <a:pt x="25" y="34"/>
                    <a:pt x="25" y="34"/>
                  </a:cubicBezTo>
                  <a:cubicBezTo>
                    <a:pt x="25" y="80"/>
                    <a:pt x="25" y="80"/>
                    <a:pt x="25" y="80"/>
                  </a:cubicBezTo>
                  <a:cubicBezTo>
                    <a:pt x="25" y="82"/>
                    <a:pt x="25" y="83"/>
                    <a:pt x="25" y="84"/>
                  </a:cubicBezTo>
                  <a:cubicBezTo>
                    <a:pt x="25" y="85"/>
                    <a:pt x="26" y="85"/>
                    <a:pt x="27" y="86"/>
                  </a:cubicBezTo>
                  <a:cubicBezTo>
                    <a:pt x="27" y="86"/>
                    <a:pt x="28" y="86"/>
                    <a:pt x="29" y="87"/>
                  </a:cubicBezTo>
                  <a:cubicBezTo>
                    <a:pt x="31" y="87"/>
                    <a:pt x="32" y="87"/>
                    <a:pt x="34" y="87"/>
                  </a:cubicBezTo>
                  <a:cubicBezTo>
                    <a:pt x="40" y="87"/>
                    <a:pt x="40" y="87"/>
                    <a:pt x="40" y="87"/>
                  </a:cubicBezTo>
                  <a:cubicBezTo>
                    <a:pt x="40" y="98"/>
                    <a:pt x="40" y="98"/>
                    <a:pt x="40" y="98"/>
                  </a:cubicBezTo>
                  <a:cubicBezTo>
                    <a:pt x="30" y="98"/>
                    <a:pt x="30" y="98"/>
                    <a:pt x="30" y="98"/>
                  </a:cubicBezTo>
                  <a:cubicBezTo>
                    <a:pt x="27" y="98"/>
                    <a:pt x="24" y="98"/>
                    <a:pt x="22" y="97"/>
                  </a:cubicBezTo>
                  <a:cubicBezTo>
                    <a:pt x="20" y="97"/>
                    <a:pt x="18" y="96"/>
                    <a:pt x="17" y="95"/>
                  </a:cubicBezTo>
                  <a:cubicBezTo>
                    <a:pt x="15" y="94"/>
                    <a:pt x="14" y="92"/>
                    <a:pt x="14" y="90"/>
                  </a:cubicBezTo>
                  <a:cubicBezTo>
                    <a:pt x="13" y="88"/>
                    <a:pt x="12" y="85"/>
                    <a:pt x="12" y="81"/>
                  </a:cubicBezTo>
                  <a:cubicBezTo>
                    <a:pt x="12" y="34"/>
                    <a:pt x="12" y="34"/>
                    <a:pt x="12" y="34"/>
                  </a:cubicBezTo>
                  <a:cubicBezTo>
                    <a:pt x="0" y="34"/>
                    <a:pt x="0" y="34"/>
                    <a:pt x="0" y="34"/>
                  </a:cubicBezTo>
                  <a:cubicBezTo>
                    <a:pt x="0" y="23"/>
                    <a:pt x="0" y="23"/>
                    <a:pt x="0" y="23"/>
                  </a:cubicBezTo>
                  <a:cubicBezTo>
                    <a:pt x="12" y="23"/>
                    <a:pt x="12" y="23"/>
                    <a:pt x="12" y="23"/>
                  </a:cubicBezTo>
                  <a:cubicBezTo>
                    <a:pt x="12" y="0"/>
                    <a:pt x="12" y="0"/>
                    <a:pt x="12" y="0"/>
                  </a:cubicBezTo>
                  <a:cubicBezTo>
                    <a:pt x="25" y="0"/>
                    <a:pt x="25" y="0"/>
                    <a:pt x="25" y="0"/>
                  </a:cubicBezTo>
                  <a:lnTo>
                    <a:pt x="25" y="23"/>
                  </a:lnTo>
                  <a:close/>
                </a:path>
              </a:pathLst>
            </a:custGeom>
            <a:solidFill>
              <a:srgbClr val="666666"/>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31" name="Freeform 27"/>
            <p:cNvSpPr>
              <a:spLocks/>
            </p:cNvSpPr>
            <p:nvPr/>
          </p:nvSpPr>
          <p:spPr bwMode="gray">
            <a:xfrm>
              <a:off x="6594475" y="4627563"/>
              <a:ext cx="393700" cy="288925"/>
            </a:xfrm>
            <a:custGeom>
              <a:avLst/>
              <a:gdLst/>
              <a:ahLst/>
              <a:cxnLst>
                <a:cxn ang="0">
                  <a:pos x="0" y="2"/>
                </a:cxn>
                <a:cxn ang="0">
                  <a:pos x="12" y="2"/>
                </a:cxn>
                <a:cxn ang="0">
                  <a:pos x="12" y="13"/>
                </a:cxn>
                <a:cxn ang="0">
                  <a:pos x="12" y="13"/>
                </a:cxn>
                <a:cxn ang="0">
                  <a:pos x="36" y="0"/>
                </a:cxn>
                <a:cxn ang="0">
                  <a:pos x="49" y="3"/>
                </a:cxn>
                <a:cxn ang="0">
                  <a:pos x="57" y="13"/>
                </a:cxn>
                <a:cxn ang="0">
                  <a:pos x="67" y="3"/>
                </a:cxn>
                <a:cxn ang="0">
                  <a:pos x="80" y="0"/>
                </a:cxn>
                <a:cxn ang="0">
                  <a:pos x="90" y="1"/>
                </a:cxn>
                <a:cxn ang="0">
                  <a:pos x="98" y="5"/>
                </a:cxn>
                <a:cxn ang="0">
                  <a:pos x="103" y="12"/>
                </a:cxn>
                <a:cxn ang="0">
                  <a:pos x="105" y="22"/>
                </a:cxn>
                <a:cxn ang="0">
                  <a:pos x="105" y="77"/>
                </a:cxn>
                <a:cxn ang="0">
                  <a:pos x="93" y="77"/>
                </a:cxn>
                <a:cxn ang="0">
                  <a:pos x="93" y="27"/>
                </a:cxn>
                <a:cxn ang="0">
                  <a:pos x="92" y="21"/>
                </a:cxn>
                <a:cxn ang="0">
                  <a:pos x="90" y="16"/>
                </a:cxn>
                <a:cxn ang="0">
                  <a:pos x="86" y="12"/>
                </a:cxn>
                <a:cxn ang="0">
                  <a:pos x="78" y="11"/>
                </a:cxn>
                <a:cxn ang="0">
                  <a:pos x="64" y="16"/>
                </a:cxn>
                <a:cxn ang="0">
                  <a:pos x="59" y="30"/>
                </a:cxn>
                <a:cxn ang="0">
                  <a:pos x="59" y="77"/>
                </a:cxn>
                <a:cxn ang="0">
                  <a:pos x="46" y="77"/>
                </a:cxn>
                <a:cxn ang="0">
                  <a:pos x="46" y="27"/>
                </a:cxn>
                <a:cxn ang="0">
                  <a:pos x="46" y="21"/>
                </a:cxn>
                <a:cxn ang="0">
                  <a:pos x="43" y="15"/>
                </a:cxn>
                <a:cxn ang="0">
                  <a:pos x="39" y="12"/>
                </a:cxn>
                <a:cxn ang="0">
                  <a:pos x="32" y="11"/>
                </a:cxn>
                <a:cxn ang="0">
                  <a:pos x="23" y="13"/>
                </a:cxn>
                <a:cxn ang="0">
                  <a:pos x="17" y="18"/>
                </a:cxn>
                <a:cxn ang="0">
                  <a:pos x="13" y="25"/>
                </a:cxn>
                <a:cxn ang="0">
                  <a:pos x="12" y="30"/>
                </a:cxn>
                <a:cxn ang="0">
                  <a:pos x="12" y="77"/>
                </a:cxn>
                <a:cxn ang="0">
                  <a:pos x="0" y="77"/>
                </a:cxn>
                <a:cxn ang="0">
                  <a:pos x="0" y="2"/>
                </a:cxn>
              </a:cxnLst>
              <a:rect l="0" t="0" r="r" b="b"/>
              <a:pathLst>
                <a:path w="105" h="77">
                  <a:moveTo>
                    <a:pt x="0" y="2"/>
                  </a:moveTo>
                  <a:cubicBezTo>
                    <a:pt x="12" y="2"/>
                    <a:pt x="12" y="2"/>
                    <a:pt x="12" y="2"/>
                  </a:cubicBezTo>
                  <a:cubicBezTo>
                    <a:pt x="12" y="13"/>
                    <a:pt x="12" y="13"/>
                    <a:pt x="12" y="13"/>
                  </a:cubicBezTo>
                  <a:cubicBezTo>
                    <a:pt x="12" y="13"/>
                    <a:pt x="12" y="13"/>
                    <a:pt x="12" y="13"/>
                  </a:cubicBezTo>
                  <a:cubicBezTo>
                    <a:pt x="17" y="4"/>
                    <a:pt x="26" y="0"/>
                    <a:pt x="36" y="0"/>
                  </a:cubicBezTo>
                  <a:cubicBezTo>
                    <a:pt x="41" y="0"/>
                    <a:pt x="45" y="1"/>
                    <a:pt x="49" y="3"/>
                  </a:cubicBezTo>
                  <a:cubicBezTo>
                    <a:pt x="52" y="5"/>
                    <a:pt x="55" y="8"/>
                    <a:pt x="57" y="13"/>
                  </a:cubicBezTo>
                  <a:cubicBezTo>
                    <a:pt x="59" y="9"/>
                    <a:pt x="63" y="5"/>
                    <a:pt x="67" y="3"/>
                  </a:cubicBezTo>
                  <a:cubicBezTo>
                    <a:pt x="71" y="1"/>
                    <a:pt x="75" y="0"/>
                    <a:pt x="80" y="0"/>
                  </a:cubicBezTo>
                  <a:cubicBezTo>
                    <a:pt x="84" y="0"/>
                    <a:pt x="87" y="0"/>
                    <a:pt x="90" y="1"/>
                  </a:cubicBezTo>
                  <a:cubicBezTo>
                    <a:pt x="94" y="2"/>
                    <a:pt x="96" y="3"/>
                    <a:pt x="98" y="5"/>
                  </a:cubicBezTo>
                  <a:cubicBezTo>
                    <a:pt x="101" y="7"/>
                    <a:pt x="102" y="9"/>
                    <a:pt x="103" y="12"/>
                  </a:cubicBezTo>
                  <a:cubicBezTo>
                    <a:pt x="105" y="14"/>
                    <a:pt x="105" y="18"/>
                    <a:pt x="105" y="22"/>
                  </a:cubicBezTo>
                  <a:cubicBezTo>
                    <a:pt x="105" y="77"/>
                    <a:pt x="105" y="77"/>
                    <a:pt x="105" y="77"/>
                  </a:cubicBezTo>
                  <a:cubicBezTo>
                    <a:pt x="93" y="77"/>
                    <a:pt x="93" y="77"/>
                    <a:pt x="93" y="77"/>
                  </a:cubicBezTo>
                  <a:cubicBezTo>
                    <a:pt x="93" y="27"/>
                    <a:pt x="93" y="27"/>
                    <a:pt x="93" y="27"/>
                  </a:cubicBezTo>
                  <a:cubicBezTo>
                    <a:pt x="93" y="25"/>
                    <a:pt x="93" y="23"/>
                    <a:pt x="92" y="21"/>
                  </a:cubicBezTo>
                  <a:cubicBezTo>
                    <a:pt x="92" y="19"/>
                    <a:pt x="91" y="17"/>
                    <a:pt x="90" y="16"/>
                  </a:cubicBezTo>
                  <a:cubicBezTo>
                    <a:pt x="89" y="14"/>
                    <a:pt x="88" y="13"/>
                    <a:pt x="86" y="12"/>
                  </a:cubicBezTo>
                  <a:cubicBezTo>
                    <a:pt x="84" y="11"/>
                    <a:pt x="81" y="11"/>
                    <a:pt x="78" y="11"/>
                  </a:cubicBezTo>
                  <a:cubicBezTo>
                    <a:pt x="72" y="11"/>
                    <a:pt x="68" y="13"/>
                    <a:pt x="64" y="16"/>
                  </a:cubicBezTo>
                  <a:cubicBezTo>
                    <a:pt x="61" y="19"/>
                    <a:pt x="59" y="24"/>
                    <a:pt x="59" y="30"/>
                  </a:cubicBezTo>
                  <a:cubicBezTo>
                    <a:pt x="59" y="77"/>
                    <a:pt x="59" y="77"/>
                    <a:pt x="59" y="77"/>
                  </a:cubicBezTo>
                  <a:cubicBezTo>
                    <a:pt x="46" y="77"/>
                    <a:pt x="46" y="77"/>
                    <a:pt x="46" y="77"/>
                  </a:cubicBezTo>
                  <a:cubicBezTo>
                    <a:pt x="46" y="27"/>
                    <a:pt x="46" y="27"/>
                    <a:pt x="46" y="27"/>
                  </a:cubicBezTo>
                  <a:cubicBezTo>
                    <a:pt x="46" y="25"/>
                    <a:pt x="46" y="23"/>
                    <a:pt x="46" y="21"/>
                  </a:cubicBezTo>
                  <a:cubicBezTo>
                    <a:pt x="45" y="19"/>
                    <a:pt x="45" y="17"/>
                    <a:pt x="43" y="15"/>
                  </a:cubicBezTo>
                  <a:cubicBezTo>
                    <a:pt x="42" y="14"/>
                    <a:pt x="41" y="13"/>
                    <a:pt x="39" y="12"/>
                  </a:cubicBezTo>
                  <a:cubicBezTo>
                    <a:pt x="37" y="11"/>
                    <a:pt x="35" y="11"/>
                    <a:pt x="32" y="11"/>
                  </a:cubicBezTo>
                  <a:cubicBezTo>
                    <a:pt x="29" y="11"/>
                    <a:pt x="26" y="11"/>
                    <a:pt x="23" y="13"/>
                  </a:cubicBezTo>
                  <a:cubicBezTo>
                    <a:pt x="20" y="14"/>
                    <a:pt x="18" y="16"/>
                    <a:pt x="17" y="18"/>
                  </a:cubicBezTo>
                  <a:cubicBezTo>
                    <a:pt x="15" y="20"/>
                    <a:pt x="14" y="22"/>
                    <a:pt x="13" y="25"/>
                  </a:cubicBezTo>
                  <a:cubicBezTo>
                    <a:pt x="13" y="27"/>
                    <a:pt x="12" y="28"/>
                    <a:pt x="12" y="30"/>
                  </a:cubicBezTo>
                  <a:cubicBezTo>
                    <a:pt x="12" y="77"/>
                    <a:pt x="12" y="77"/>
                    <a:pt x="12" y="77"/>
                  </a:cubicBezTo>
                  <a:cubicBezTo>
                    <a:pt x="0" y="77"/>
                    <a:pt x="0" y="77"/>
                    <a:pt x="0" y="77"/>
                  </a:cubicBezTo>
                  <a:lnTo>
                    <a:pt x="0" y="2"/>
                  </a:lnTo>
                  <a:close/>
                </a:path>
              </a:pathLst>
            </a:custGeom>
            <a:solidFill>
              <a:srgbClr val="666666"/>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32" name="Freeform 28"/>
            <p:cNvSpPr>
              <a:spLocks noEditPoints="1"/>
            </p:cNvSpPr>
            <p:nvPr/>
          </p:nvSpPr>
          <p:spPr bwMode="gray">
            <a:xfrm>
              <a:off x="7040563" y="4627563"/>
              <a:ext cx="263525" cy="293688"/>
            </a:xfrm>
            <a:custGeom>
              <a:avLst/>
              <a:gdLst/>
              <a:ahLst/>
              <a:cxnLst>
                <a:cxn ang="0">
                  <a:pos x="68" y="53"/>
                </a:cxn>
                <a:cxn ang="0">
                  <a:pos x="57" y="72"/>
                </a:cxn>
                <a:cxn ang="0">
                  <a:pos x="36" y="78"/>
                </a:cxn>
                <a:cxn ang="0">
                  <a:pos x="21" y="76"/>
                </a:cxn>
                <a:cxn ang="0">
                  <a:pos x="9" y="67"/>
                </a:cxn>
                <a:cxn ang="0">
                  <a:pos x="3" y="55"/>
                </a:cxn>
                <a:cxn ang="0">
                  <a:pos x="0" y="39"/>
                </a:cxn>
                <a:cxn ang="0">
                  <a:pos x="3" y="23"/>
                </a:cxn>
                <a:cxn ang="0">
                  <a:pos x="10" y="11"/>
                </a:cxn>
                <a:cxn ang="0">
                  <a:pos x="21" y="3"/>
                </a:cxn>
                <a:cxn ang="0">
                  <a:pos x="36" y="0"/>
                </a:cxn>
                <a:cxn ang="0">
                  <a:pos x="52" y="4"/>
                </a:cxn>
                <a:cxn ang="0">
                  <a:pos x="63" y="15"/>
                </a:cxn>
                <a:cxn ang="0">
                  <a:pos x="68" y="28"/>
                </a:cxn>
                <a:cxn ang="0">
                  <a:pos x="70" y="43"/>
                </a:cxn>
                <a:cxn ang="0">
                  <a:pos x="13" y="43"/>
                </a:cxn>
                <a:cxn ang="0">
                  <a:pos x="14" y="52"/>
                </a:cxn>
                <a:cxn ang="0">
                  <a:pos x="19" y="60"/>
                </a:cxn>
                <a:cxn ang="0">
                  <a:pos x="26" y="66"/>
                </a:cxn>
                <a:cxn ang="0">
                  <a:pos x="37" y="68"/>
                </a:cxn>
                <a:cxn ang="0">
                  <a:pos x="49" y="64"/>
                </a:cxn>
                <a:cxn ang="0">
                  <a:pos x="56" y="53"/>
                </a:cxn>
                <a:cxn ang="0">
                  <a:pos x="68" y="53"/>
                </a:cxn>
                <a:cxn ang="0">
                  <a:pos x="56" y="32"/>
                </a:cxn>
                <a:cxn ang="0">
                  <a:pos x="54" y="24"/>
                </a:cxn>
                <a:cxn ang="0">
                  <a:pos x="50" y="17"/>
                </a:cxn>
                <a:cxn ang="0">
                  <a:pos x="43" y="12"/>
                </a:cxn>
                <a:cxn ang="0">
                  <a:pos x="35" y="11"/>
                </a:cxn>
                <a:cxn ang="0">
                  <a:pos x="26" y="12"/>
                </a:cxn>
                <a:cxn ang="0">
                  <a:pos x="20" y="17"/>
                </a:cxn>
                <a:cxn ang="0">
                  <a:pos x="15" y="24"/>
                </a:cxn>
                <a:cxn ang="0">
                  <a:pos x="13" y="32"/>
                </a:cxn>
                <a:cxn ang="0">
                  <a:pos x="56" y="32"/>
                </a:cxn>
              </a:cxnLst>
              <a:rect l="0" t="0" r="r" b="b"/>
              <a:pathLst>
                <a:path w="70" h="78">
                  <a:moveTo>
                    <a:pt x="68" y="53"/>
                  </a:moveTo>
                  <a:cubicBezTo>
                    <a:pt x="67" y="61"/>
                    <a:pt x="63" y="68"/>
                    <a:pt x="57" y="72"/>
                  </a:cubicBezTo>
                  <a:cubicBezTo>
                    <a:pt x="52" y="76"/>
                    <a:pt x="45" y="78"/>
                    <a:pt x="36" y="78"/>
                  </a:cubicBezTo>
                  <a:cubicBezTo>
                    <a:pt x="30" y="78"/>
                    <a:pt x="25" y="77"/>
                    <a:pt x="21" y="76"/>
                  </a:cubicBezTo>
                  <a:cubicBezTo>
                    <a:pt x="16" y="74"/>
                    <a:pt x="12" y="71"/>
                    <a:pt x="9" y="67"/>
                  </a:cubicBezTo>
                  <a:cubicBezTo>
                    <a:pt x="6" y="64"/>
                    <a:pt x="4" y="60"/>
                    <a:pt x="3" y="55"/>
                  </a:cubicBezTo>
                  <a:cubicBezTo>
                    <a:pt x="1" y="50"/>
                    <a:pt x="0" y="45"/>
                    <a:pt x="0" y="39"/>
                  </a:cubicBezTo>
                  <a:cubicBezTo>
                    <a:pt x="0" y="33"/>
                    <a:pt x="1" y="28"/>
                    <a:pt x="3" y="23"/>
                  </a:cubicBezTo>
                  <a:cubicBezTo>
                    <a:pt x="5" y="19"/>
                    <a:pt x="7" y="14"/>
                    <a:pt x="10" y="11"/>
                  </a:cubicBezTo>
                  <a:cubicBezTo>
                    <a:pt x="13" y="7"/>
                    <a:pt x="17" y="5"/>
                    <a:pt x="21" y="3"/>
                  </a:cubicBezTo>
                  <a:cubicBezTo>
                    <a:pt x="26" y="1"/>
                    <a:pt x="30" y="0"/>
                    <a:pt x="36" y="0"/>
                  </a:cubicBezTo>
                  <a:cubicBezTo>
                    <a:pt x="42" y="0"/>
                    <a:pt x="48" y="1"/>
                    <a:pt x="52" y="4"/>
                  </a:cubicBezTo>
                  <a:cubicBezTo>
                    <a:pt x="57" y="7"/>
                    <a:pt x="60" y="10"/>
                    <a:pt x="63" y="15"/>
                  </a:cubicBezTo>
                  <a:cubicBezTo>
                    <a:pt x="65" y="19"/>
                    <a:pt x="67" y="23"/>
                    <a:pt x="68" y="28"/>
                  </a:cubicBezTo>
                  <a:cubicBezTo>
                    <a:pt x="69" y="34"/>
                    <a:pt x="70" y="38"/>
                    <a:pt x="70" y="43"/>
                  </a:cubicBezTo>
                  <a:cubicBezTo>
                    <a:pt x="13" y="43"/>
                    <a:pt x="13" y="43"/>
                    <a:pt x="13" y="43"/>
                  </a:cubicBezTo>
                  <a:cubicBezTo>
                    <a:pt x="13" y="46"/>
                    <a:pt x="14" y="49"/>
                    <a:pt x="14" y="52"/>
                  </a:cubicBezTo>
                  <a:cubicBezTo>
                    <a:pt x="15" y="55"/>
                    <a:pt x="17" y="58"/>
                    <a:pt x="19" y="60"/>
                  </a:cubicBezTo>
                  <a:cubicBezTo>
                    <a:pt x="21" y="62"/>
                    <a:pt x="23" y="64"/>
                    <a:pt x="26" y="66"/>
                  </a:cubicBezTo>
                  <a:cubicBezTo>
                    <a:pt x="29" y="67"/>
                    <a:pt x="33" y="68"/>
                    <a:pt x="37" y="68"/>
                  </a:cubicBezTo>
                  <a:cubicBezTo>
                    <a:pt x="42" y="68"/>
                    <a:pt x="46" y="66"/>
                    <a:pt x="49" y="64"/>
                  </a:cubicBezTo>
                  <a:cubicBezTo>
                    <a:pt x="53" y="62"/>
                    <a:pt x="55" y="58"/>
                    <a:pt x="56" y="53"/>
                  </a:cubicBezTo>
                  <a:lnTo>
                    <a:pt x="68" y="53"/>
                  </a:lnTo>
                  <a:close/>
                  <a:moveTo>
                    <a:pt x="56" y="32"/>
                  </a:moveTo>
                  <a:cubicBezTo>
                    <a:pt x="56" y="29"/>
                    <a:pt x="56" y="26"/>
                    <a:pt x="54" y="24"/>
                  </a:cubicBezTo>
                  <a:cubicBezTo>
                    <a:pt x="53" y="21"/>
                    <a:pt x="52" y="19"/>
                    <a:pt x="50" y="17"/>
                  </a:cubicBezTo>
                  <a:cubicBezTo>
                    <a:pt x="48" y="15"/>
                    <a:pt x="46" y="14"/>
                    <a:pt x="43" y="12"/>
                  </a:cubicBezTo>
                  <a:cubicBezTo>
                    <a:pt x="41" y="11"/>
                    <a:pt x="38" y="11"/>
                    <a:pt x="35" y="11"/>
                  </a:cubicBezTo>
                  <a:cubicBezTo>
                    <a:pt x="32" y="11"/>
                    <a:pt x="29" y="11"/>
                    <a:pt x="26" y="12"/>
                  </a:cubicBezTo>
                  <a:cubicBezTo>
                    <a:pt x="24" y="14"/>
                    <a:pt x="21" y="15"/>
                    <a:pt x="20" y="17"/>
                  </a:cubicBezTo>
                  <a:cubicBezTo>
                    <a:pt x="18" y="19"/>
                    <a:pt x="16" y="21"/>
                    <a:pt x="15" y="24"/>
                  </a:cubicBezTo>
                  <a:cubicBezTo>
                    <a:pt x="14" y="26"/>
                    <a:pt x="13" y="29"/>
                    <a:pt x="13" y="32"/>
                  </a:cubicBezTo>
                  <a:lnTo>
                    <a:pt x="56" y="32"/>
                  </a:lnTo>
                  <a:close/>
                </a:path>
              </a:pathLst>
            </a:custGeom>
            <a:solidFill>
              <a:srgbClr val="666666"/>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33" name="Freeform 29"/>
            <p:cNvSpPr>
              <a:spLocks/>
            </p:cNvSpPr>
            <p:nvPr/>
          </p:nvSpPr>
          <p:spPr bwMode="gray">
            <a:xfrm>
              <a:off x="7348538" y="4627563"/>
              <a:ext cx="233363" cy="288925"/>
            </a:xfrm>
            <a:custGeom>
              <a:avLst/>
              <a:gdLst/>
              <a:ahLst/>
              <a:cxnLst>
                <a:cxn ang="0">
                  <a:pos x="0" y="2"/>
                </a:cxn>
                <a:cxn ang="0">
                  <a:pos x="11" y="2"/>
                </a:cxn>
                <a:cxn ang="0">
                  <a:pos x="11" y="14"/>
                </a:cxn>
                <a:cxn ang="0">
                  <a:pos x="12" y="14"/>
                </a:cxn>
                <a:cxn ang="0">
                  <a:pos x="22" y="3"/>
                </a:cxn>
                <a:cxn ang="0">
                  <a:pos x="36" y="0"/>
                </a:cxn>
                <a:cxn ang="0">
                  <a:pos x="48" y="2"/>
                </a:cxn>
                <a:cxn ang="0">
                  <a:pos x="56" y="8"/>
                </a:cxn>
                <a:cxn ang="0">
                  <a:pos x="61" y="16"/>
                </a:cxn>
                <a:cxn ang="0">
                  <a:pos x="62" y="27"/>
                </a:cxn>
                <a:cxn ang="0">
                  <a:pos x="62" y="77"/>
                </a:cxn>
                <a:cxn ang="0">
                  <a:pos x="50" y="77"/>
                </a:cxn>
                <a:cxn ang="0">
                  <a:pos x="50" y="26"/>
                </a:cxn>
                <a:cxn ang="0">
                  <a:pos x="45" y="15"/>
                </a:cxn>
                <a:cxn ang="0">
                  <a:pos x="34" y="11"/>
                </a:cxn>
                <a:cxn ang="0">
                  <a:pos x="24" y="13"/>
                </a:cxn>
                <a:cxn ang="0">
                  <a:pos x="18" y="17"/>
                </a:cxn>
                <a:cxn ang="0">
                  <a:pos x="13" y="25"/>
                </a:cxn>
                <a:cxn ang="0">
                  <a:pos x="12" y="34"/>
                </a:cxn>
                <a:cxn ang="0">
                  <a:pos x="12" y="77"/>
                </a:cxn>
                <a:cxn ang="0">
                  <a:pos x="0" y="77"/>
                </a:cxn>
                <a:cxn ang="0">
                  <a:pos x="0" y="2"/>
                </a:cxn>
              </a:cxnLst>
              <a:rect l="0" t="0" r="r" b="b"/>
              <a:pathLst>
                <a:path w="62" h="77">
                  <a:moveTo>
                    <a:pt x="0" y="2"/>
                  </a:moveTo>
                  <a:cubicBezTo>
                    <a:pt x="11" y="2"/>
                    <a:pt x="11" y="2"/>
                    <a:pt x="11" y="2"/>
                  </a:cubicBezTo>
                  <a:cubicBezTo>
                    <a:pt x="11" y="14"/>
                    <a:pt x="11" y="14"/>
                    <a:pt x="11" y="14"/>
                  </a:cubicBezTo>
                  <a:cubicBezTo>
                    <a:pt x="12" y="14"/>
                    <a:pt x="12" y="14"/>
                    <a:pt x="12" y="14"/>
                  </a:cubicBezTo>
                  <a:cubicBezTo>
                    <a:pt x="14" y="9"/>
                    <a:pt x="18" y="5"/>
                    <a:pt x="22" y="3"/>
                  </a:cubicBezTo>
                  <a:cubicBezTo>
                    <a:pt x="26" y="1"/>
                    <a:pt x="31" y="0"/>
                    <a:pt x="36" y="0"/>
                  </a:cubicBezTo>
                  <a:cubicBezTo>
                    <a:pt x="41" y="0"/>
                    <a:pt x="45" y="1"/>
                    <a:pt x="48" y="2"/>
                  </a:cubicBezTo>
                  <a:cubicBezTo>
                    <a:pt x="52" y="3"/>
                    <a:pt x="54" y="5"/>
                    <a:pt x="56" y="8"/>
                  </a:cubicBezTo>
                  <a:cubicBezTo>
                    <a:pt x="58" y="10"/>
                    <a:pt x="60" y="13"/>
                    <a:pt x="61" y="16"/>
                  </a:cubicBezTo>
                  <a:cubicBezTo>
                    <a:pt x="61" y="20"/>
                    <a:pt x="62" y="23"/>
                    <a:pt x="62" y="27"/>
                  </a:cubicBezTo>
                  <a:cubicBezTo>
                    <a:pt x="62" y="77"/>
                    <a:pt x="62" y="77"/>
                    <a:pt x="62" y="77"/>
                  </a:cubicBezTo>
                  <a:cubicBezTo>
                    <a:pt x="50" y="77"/>
                    <a:pt x="50" y="77"/>
                    <a:pt x="50" y="77"/>
                  </a:cubicBezTo>
                  <a:cubicBezTo>
                    <a:pt x="50" y="26"/>
                    <a:pt x="50" y="26"/>
                    <a:pt x="50" y="26"/>
                  </a:cubicBezTo>
                  <a:cubicBezTo>
                    <a:pt x="50" y="21"/>
                    <a:pt x="48" y="18"/>
                    <a:pt x="45" y="15"/>
                  </a:cubicBezTo>
                  <a:cubicBezTo>
                    <a:pt x="43" y="12"/>
                    <a:pt x="39" y="11"/>
                    <a:pt x="34" y="11"/>
                  </a:cubicBezTo>
                  <a:cubicBezTo>
                    <a:pt x="31" y="11"/>
                    <a:pt x="27" y="11"/>
                    <a:pt x="24" y="13"/>
                  </a:cubicBezTo>
                  <a:cubicBezTo>
                    <a:pt x="22" y="14"/>
                    <a:pt x="19" y="15"/>
                    <a:pt x="18" y="17"/>
                  </a:cubicBezTo>
                  <a:cubicBezTo>
                    <a:pt x="16" y="20"/>
                    <a:pt x="14" y="22"/>
                    <a:pt x="13" y="25"/>
                  </a:cubicBezTo>
                  <a:cubicBezTo>
                    <a:pt x="13" y="28"/>
                    <a:pt x="12" y="31"/>
                    <a:pt x="12" y="34"/>
                  </a:cubicBezTo>
                  <a:cubicBezTo>
                    <a:pt x="12" y="77"/>
                    <a:pt x="12" y="77"/>
                    <a:pt x="12" y="77"/>
                  </a:cubicBezTo>
                  <a:cubicBezTo>
                    <a:pt x="0" y="77"/>
                    <a:pt x="0" y="77"/>
                    <a:pt x="0" y="77"/>
                  </a:cubicBezTo>
                  <a:lnTo>
                    <a:pt x="0" y="2"/>
                  </a:lnTo>
                  <a:close/>
                </a:path>
              </a:pathLst>
            </a:custGeom>
            <a:solidFill>
              <a:srgbClr val="666666"/>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34" name="Freeform 30"/>
            <p:cNvSpPr>
              <a:spLocks/>
            </p:cNvSpPr>
            <p:nvPr/>
          </p:nvSpPr>
          <p:spPr bwMode="gray">
            <a:xfrm>
              <a:off x="7620000" y="4548188"/>
              <a:ext cx="149225" cy="368300"/>
            </a:xfrm>
            <a:custGeom>
              <a:avLst/>
              <a:gdLst/>
              <a:ahLst/>
              <a:cxnLst>
                <a:cxn ang="0">
                  <a:pos x="25" y="23"/>
                </a:cxn>
                <a:cxn ang="0">
                  <a:pos x="40" y="23"/>
                </a:cxn>
                <a:cxn ang="0">
                  <a:pos x="40" y="34"/>
                </a:cxn>
                <a:cxn ang="0">
                  <a:pos x="25" y="34"/>
                </a:cxn>
                <a:cxn ang="0">
                  <a:pos x="25" y="80"/>
                </a:cxn>
                <a:cxn ang="0">
                  <a:pos x="25" y="84"/>
                </a:cxn>
                <a:cxn ang="0">
                  <a:pos x="27" y="86"/>
                </a:cxn>
                <a:cxn ang="0">
                  <a:pos x="30" y="87"/>
                </a:cxn>
                <a:cxn ang="0">
                  <a:pos x="34" y="87"/>
                </a:cxn>
                <a:cxn ang="0">
                  <a:pos x="40" y="87"/>
                </a:cxn>
                <a:cxn ang="0">
                  <a:pos x="40" y="98"/>
                </a:cxn>
                <a:cxn ang="0">
                  <a:pos x="31" y="98"/>
                </a:cxn>
                <a:cxn ang="0">
                  <a:pos x="22" y="97"/>
                </a:cxn>
                <a:cxn ang="0">
                  <a:pos x="17" y="95"/>
                </a:cxn>
                <a:cxn ang="0">
                  <a:pos x="14" y="90"/>
                </a:cxn>
                <a:cxn ang="0">
                  <a:pos x="13" y="81"/>
                </a:cxn>
                <a:cxn ang="0">
                  <a:pos x="13" y="34"/>
                </a:cxn>
                <a:cxn ang="0">
                  <a:pos x="0" y="34"/>
                </a:cxn>
                <a:cxn ang="0">
                  <a:pos x="0" y="23"/>
                </a:cxn>
                <a:cxn ang="0">
                  <a:pos x="13" y="23"/>
                </a:cxn>
                <a:cxn ang="0">
                  <a:pos x="13" y="0"/>
                </a:cxn>
                <a:cxn ang="0">
                  <a:pos x="25" y="0"/>
                </a:cxn>
                <a:cxn ang="0">
                  <a:pos x="25" y="23"/>
                </a:cxn>
              </a:cxnLst>
              <a:rect l="0" t="0" r="r" b="b"/>
              <a:pathLst>
                <a:path w="40" h="98">
                  <a:moveTo>
                    <a:pt x="25" y="23"/>
                  </a:moveTo>
                  <a:cubicBezTo>
                    <a:pt x="40" y="23"/>
                    <a:pt x="40" y="23"/>
                    <a:pt x="40" y="23"/>
                  </a:cubicBezTo>
                  <a:cubicBezTo>
                    <a:pt x="40" y="34"/>
                    <a:pt x="40" y="34"/>
                    <a:pt x="40" y="34"/>
                  </a:cubicBezTo>
                  <a:cubicBezTo>
                    <a:pt x="25" y="34"/>
                    <a:pt x="25" y="34"/>
                    <a:pt x="25" y="34"/>
                  </a:cubicBezTo>
                  <a:cubicBezTo>
                    <a:pt x="25" y="80"/>
                    <a:pt x="25" y="80"/>
                    <a:pt x="25" y="80"/>
                  </a:cubicBezTo>
                  <a:cubicBezTo>
                    <a:pt x="25" y="82"/>
                    <a:pt x="25" y="83"/>
                    <a:pt x="25" y="84"/>
                  </a:cubicBezTo>
                  <a:cubicBezTo>
                    <a:pt x="26" y="85"/>
                    <a:pt x="26" y="85"/>
                    <a:pt x="27" y="86"/>
                  </a:cubicBezTo>
                  <a:cubicBezTo>
                    <a:pt x="27" y="86"/>
                    <a:pt x="28" y="86"/>
                    <a:pt x="30" y="87"/>
                  </a:cubicBezTo>
                  <a:cubicBezTo>
                    <a:pt x="31" y="87"/>
                    <a:pt x="32" y="87"/>
                    <a:pt x="34" y="87"/>
                  </a:cubicBezTo>
                  <a:cubicBezTo>
                    <a:pt x="40" y="87"/>
                    <a:pt x="40" y="87"/>
                    <a:pt x="40" y="87"/>
                  </a:cubicBezTo>
                  <a:cubicBezTo>
                    <a:pt x="40" y="98"/>
                    <a:pt x="40" y="98"/>
                    <a:pt x="40" y="98"/>
                  </a:cubicBezTo>
                  <a:cubicBezTo>
                    <a:pt x="31" y="98"/>
                    <a:pt x="31" y="98"/>
                    <a:pt x="31" y="98"/>
                  </a:cubicBezTo>
                  <a:cubicBezTo>
                    <a:pt x="27" y="98"/>
                    <a:pt x="25" y="98"/>
                    <a:pt x="22" y="97"/>
                  </a:cubicBezTo>
                  <a:cubicBezTo>
                    <a:pt x="20" y="97"/>
                    <a:pt x="18" y="96"/>
                    <a:pt x="17" y="95"/>
                  </a:cubicBezTo>
                  <a:cubicBezTo>
                    <a:pt x="15" y="94"/>
                    <a:pt x="14" y="92"/>
                    <a:pt x="14" y="90"/>
                  </a:cubicBezTo>
                  <a:cubicBezTo>
                    <a:pt x="13" y="88"/>
                    <a:pt x="13" y="85"/>
                    <a:pt x="13" y="81"/>
                  </a:cubicBezTo>
                  <a:cubicBezTo>
                    <a:pt x="13" y="34"/>
                    <a:pt x="13" y="34"/>
                    <a:pt x="13" y="34"/>
                  </a:cubicBezTo>
                  <a:cubicBezTo>
                    <a:pt x="0" y="34"/>
                    <a:pt x="0" y="34"/>
                    <a:pt x="0" y="34"/>
                  </a:cubicBezTo>
                  <a:cubicBezTo>
                    <a:pt x="0" y="23"/>
                    <a:pt x="0" y="23"/>
                    <a:pt x="0" y="23"/>
                  </a:cubicBezTo>
                  <a:cubicBezTo>
                    <a:pt x="13" y="23"/>
                    <a:pt x="13" y="23"/>
                    <a:pt x="13" y="23"/>
                  </a:cubicBezTo>
                  <a:cubicBezTo>
                    <a:pt x="13" y="0"/>
                    <a:pt x="13" y="0"/>
                    <a:pt x="13" y="0"/>
                  </a:cubicBezTo>
                  <a:cubicBezTo>
                    <a:pt x="25" y="0"/>
                    <a:pt x="25" y="0"/>
                    <a:pt x="25" y="0"/>
                  </a:cubicBezTo>
                  <a:lnTo>
                    <a:pt x="25" y="23"/>
                  </a:lnTo>
                  <a:close/>
                </a:path>
              </a:pathLst>
            </a:custGeom>
            <a:solidFill>
              <a:srgbClr val="666666"/>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35" name="Freeform 31"/>
            <p:cNvSpPr>
              <a:spLocks noEditPoints="1"/>
            </p:cNvSpPr>
            <p:nvPr/>
          </p:nvSpPr>
          <p:spPr bwMode="gray">
            <a:xfrm>
              <a:off x="7796213" y="4484688"/>
              <a:ext cx="315913" cy="315913"/>
            </a:xfrm>
            <a:custGeom>
              <a:avLst/>
              <a:gdLst/>
              <a:ahLst/>
              <a:cxnLst>
                <a:cxn ang="0">
                  <a:pos x="3" y="25"/>
                </a:cxn>
                <a:cxn ang="0">
                  <a:pos x="12" y="12"/>
                </a:cxn>
                <a:cxn ang="0">
                  <a:pos x="26" y="3"/>
                </a:cxn>
                <a:cxn ang="0">
                  <a:pos x="42" y="0"/>
                </a:cxn>
                <a:cxn ang="0">
                  <a:pos x="58" y="3"/>
                </a:cxn>
                <a:cxn ang="0">
                  <a:pos x="72" y="12"/>
                </a:cxn>
                <a:cxn ang="0">
                  <a:pos x="81" y="25"/>
                </a:cxn>
                <a:cxn ang="0">
                  <a:pos x="84" y="42"/>
                </a:cxn>
                <a:cxn ang="0">
                  <a:pos x="81" y="59"/>
                </a:cxn>
                <a:cxn ang="0">
                  <a:pos x="72" y="72"/>
                </a:cxn>
                <a:cxn ang="0">
                  <a:pos x="58" y="81"/>
                </a:cxn>
                <a:cxn ang="0">
                  <a:pos x="42" y="84"/>
                </a:cxn>
                <a:cxn ang="0">
                  <a:pos x="26" y="81"/>
                </a:cxn>
                <a:cxn ang="0">
                  <a:pos x="12" y="72"/>
                </a:cxn>
                <a:cxn ang="0">
                  <a:pos x="3" y="59"/>
                </a:cxn>
                <a:cxn ang="0">
                  <a:pos x="0" y="42"/>
                </a:cxn>
                <a:cxn ang="0">
                  <a:pos x="3" y="25"/>
                </a:cxn>
                <a:cxn ang="0">
                  <a:pos x="10" y="56"/>
                </a:cxn>
                <a:cxn ang="0">
                  <a:pos x="17" y="68"/>
                </a:cxn>
                <a:cxn ang="0">
                  <a:pos x="28" y="75"/>
                </a:cxn>
                <a:cxn ang="0">
                  <a:pos x="42" y="78"/>
                </a:cxn>
                <a:cxn ang="0">
                  <a:pos x="56" y="75"/>
                </a:cxn>
                <a:cxn ang="0">
                  <a:pos x="67" y="68"/>
                </a:cxn>
                <a:cxn ang="0">
                  <a:pos x="74" y="56"/>
                </a:cxn>
                <a:cxn ang="0">
                  <a:pos x="77" y="42"/>
                </a:cxn>
                <a:cxn ang="0">
                  <a:pos x="74" y="28"/>
                </a:cxn>
                <a:cxn ang="0">
                  <a:pos x="67" y="16"/>
                </a:cxn>
                <a:cxn ang="0">
                  <a:pos x="56" y="9"/>
                </a:cxn>
                <a:cxn ang="0">
                  <a:pos x="42" y="6"/>
                </a:cxn>
                <a:cxn ang="0">
                  <a:pos x="28" y="9"/>
                </a:cxn>
                <a:cxn ang="0">
                  <a:pos x="17" y="16"/>
                </a:cxn>
                <a:cxn ang="0">
                  <a:pos x="10" y="28"/>
                </a:cxn>
                <a:cxn ang="0">
                  <a:pos x="7" y="42"/>
                </a:cxn>
                <a:cxn ang="0">
                  <a:pos x="10" y="56"/>
                </a:cxn>
                <a:cxn ang="0">
                  <a:pos x="26" y="17"/>
                </a:cxn>
                <a:cxn ang="0">
                  <a:pos x="45" y="17"/>
                </a:cxn>
                <a:cxn ang="0">
                  <a:pos x="58" y="21"/>
                </a:cxn>
                <a:cxn ang="0">
                  <a:pos x="62" y="32"/>
                </a:cxn>
                <a:cxn ang="0">
                  <a:pos x="58" y="41"/>
                </a:cxn>
                <a:cxn ang="0">
                  <a:pos x="49" y="45"/>
                </a:cxn>
                <a:cxn ang="0">
                  <a:pos x="63" y="67"/>
                </a:cxn>
                <a:cxn ang="0">
                  <a:pos x="55" y="67"/>
                </a:cxn>
                <a:cxn ang="0">
                  <a:pos x="41" y="46"/>
                </a:cxn>
                <a:cxn ang="0">
                  <a:pos x="33" y="46"/>
                </a:cxn>
                <a:cxn ang="0">
                  <a:pos x="33" y="67"/>
                </a:cxn>
                <a:cxn ang="0">
                  <a:pos x="26" y="67"/>
                </a:cxn>
                <a:cxn ang="0">
                  <a:pos x="26" y="17"/>
                </a:cxn>
                <a:cxn ang="0">
                  <a:pos x="33" y="39"/>
                </a:cxn>
                <a:cxn ang="0">
                  <a:pos x="41" y="39"/>
                </a:cxn>
                <a:cxn ang="0">
                  <a:pos x="46" y="39"/>
                </a:cxn>
                <a:cxn ang="0">
                  <a:pos x="50" y="38"/>
                </a:cxn>
                <a:cxn ang="0">
                  <a:pos x="53" y="36"/>
                </a:cxn>
                <a:cxn ang="0">
                  <a:pos x="54" y="31"/>
                </a:cxn>
                <a:cxn ang="0">
                  <a:pos x="53" y="27"/>
                </a:cxn>
                <a:cxn ang="0">
                  <a:pos x="51" y="25"/>
                </a:cxn>
                <a:cxn ang="0">
                  <a:pos x="47" y="24"/>
                </a:cxn>
                <a:cxn ang="0">
                  <a:pos x="43" y="24"/>
                </a:cxn>
                <a:cxn ang="0">
                  <a:pos x="33" y="24"/>
                </a:cxn>
                <a:cxn ang="0">
                  <a:pos x="33" y="39"/>
                </a:cxn>
              </a:cxnLst>
              <a:rect l="0" t="0" r="r" b="b"/>
              <a:pathLst>
                <a:path w="84" h="84">
                  <a:moveTo>
                    <a:pt x="3" y="25"/>
                  </a:moveTo>
                  <a:cubicBezTo>
                    <a:pt x="5" y="20"/>
                    <a:pt x="8" y="16"/>
                    <a:pt x="12" y="12"/>
                  </a:cubicBezTo>
                  <a:cubicBezTo>
                    <a:pt x="16" y="8"/>
                    <a:pt x="21" y="5"/>
                    <a:pt x="26" y="3"/>
                  </a:cubicBezTo>
                  <a:cubicBezTo>
                    <a:pt x="31" y="1"/>
                    <a:pt x="36" y="0"/>
                    <a:pt x="42" y="0"/>
                  </a:cubicBezTo>
                  <a:cubicBezTo>
                    <a:pt x="48" y="0"/>
                    <a:pt x="53" y="1"/>
                    <a:pt x="58" y="3"/>
                  </a:cubicBezTo>
                  <a:cubicBezTo>
                    <a:pt x="64" y="5"/>
                    <a:pt x="68" y="8"/>
                    <a:pt x="72" y="12"/>
                  </a:cubicBezTo>
                  <a:cubicBezTo>
                    <a:pt x="76" y="16"/>
                    <a:pt x="79" y="20"/>
                    <a:pt x="81" y="25"/>
                  </a:cubicBezTo>
                  <a:cubicBezTo>
                    <a:pt x="83" y="30"/>
                    <a:pt x="84" y="36"/>
                    <a:pt x="84" y="42"/>
                  </a:cubicBezTo>
                  <a:cubicBezTo>
                    <a:pt x="84" y="48"/>
                    <a:pt x="83" y="54"/>
                    <a:pt x="81" y="59"/>
                  </a:cubicBezTo>
                  <a:cubicBezTo>
                    <a:pt x="79" y="64"/>
                    <a:pt x="76" y="68"/>
                    <a:pt x="72" y="72"/>
                  </a:cubicBezTo>
                  <a:cubicBezTo>
                    <a:pt x="68" y="76"/>
                    <a:pt x="64" y="79"/>
                    <a:pt x="58" y="81"/>
                  </a:cubicBezTo>
                  <a:cubicBezTo>
                    <a:pt x="53" y="83"/>
                    <a:pt x="48" y="84"/>
                    <a:pt x="42" y="84"/>
                  </a:cubicBezTo>
                  <a:cubicBezTo>
                    <a:pt x="36" y="84"/>
                    <a:pt x="31" y="83"/>
                    <a:pt x="26" y="81"/>
                  </a:cubicBezTo>
                  <a:cubicBezTo>
                    <a:pt x="21" y="79"/>
                    <a:pt x="16" y="76"/>
                    <a:pt x="12" y="72"/>
                  </a:cubicBezTo>
                  <a:cubicBezTo>
                    <a:pt x="8" y="68"/>
                    <a:pt x="5" y="64"/>
                    <a:pt x="3" y="59"/>
                  </a:cubicBezTo>
                  <a:cubicBezTo>
                    <a:pt x="1" y="54"/>
                    <a:pt x="0" y="48"/>
                    <a:pt x="0" y="42"/>
                  </a:cubicBezTo>
                  <a:cubicBezTo>
                    <a:pt x="0" y="36"/>
                    <a:pt x="1" y="30"/>
                    <a:pt x="3" y="25"/>
                  </a:cubicBezTo>
                  <a:close/>
                  <a:moveTo>
                    <a:pt x="10" y="56"/>
                  </a:moveTo>
                  <a:cubicBezTo>
                    <a:pt x="12" y="61"/>
                    <a:pt x="14" y="65"/>
                    <a:pt x="17" y="68"/>
                  </a:cubicBezTo>
                  <a:cubicBezTo>
                    <a:pt x="20" y="71"/>
                    <a:pt x="24" y="74"/>
                    <a:pt x="28" y="75"/>
                  </a:cubicBezTo>
                  <a:cubicBezTo>
                    <a:pt x="33" y="77"/>
                    <a:pt x="37" y="78"/>
                    <a:pt x="42" y="78"/>
                  </a:cubicBezTo>
                  <a:cubicBezTo>
                    <a:pt x="47" y="78"/>
                    <a:pt x="52" y="77"/>
                    <a:pt x="56" y="75"/>
                  </a:cubicBezTo>
                  <a:cubicBezTo>
                    <a:pt x="60" y="74"/>
                    <a:pt x="64" y="71"/>
                    <a:pt x="67" y="68"/>
                  </a:cubicBezTo>
                  <a:cubicBezTo>
                    <a:pt x="70" y="65"/>
                    <a:pt x="72" y="61"/>
                    <a:pt x="74" y="56"/>
                  </a:cubicBezTo>
                  <a:cubicBezTo>
                    <a:pt x="76" y="52"/>
                    <a:pt x="77" y="47"/>
                    <a:pt x="77" y="42"/>
                  </a:cubicBezTo>
                  <a:cubicBezTo>
                    <a:pt x="77" y="37"/>
                    <a:pt x="76" y="32"/>
                    <a:pt x="74" y="28"/>
                  </a:cubicBezTo>
                  <a:cubicBezTo>
                    <a:pt x="72" y="23"/>
                    <a:pt x="70" y="20"/>
                    <a:pt x="67" y="16"/>
                  </a:cubicBezTo>
                  <a:cubicBezTo>
                    <a:pt x="64" y="13"/>
                    <a:pt x="60" y="11"/>
                    <a:pt x="56" y="9"/>
                  </a:cubicBezTo>
                  <a:cubicBezTo>
                    <a:pt x="52" y="7"/>
                    <a:pt x="47" y="6"/>
                    <a:pt x="42" y="6"/>
                  </a:cubicBezTo>
                  <a:cubicBezTo>
                    <a:pt x="37" y="6"/>
                    <a:pt x="33" y="7"/>
                    <a:pt x="28" y="9"/>
                  </a:cubicBezTo>
                  <a:cubicBezTo>
                    <a:pt x="24" y="11"/>
                    <a:pt x="20" y="13"/>
                    <a:pt x="17" y="16"/>
                  </a:cubicBezTo>
                  <a:cubicBezTo>
                    <a:pt x="14" y="20"/>
                    <a:pt x="12" y="23"/>
                    <a:pt x="10" y="28"/>
                  </a:cubicBezTo>
                  <a:cubicBezTo>
                    <a:pt x="8" y="32"/>
                    <a:pt x="7" y="37"/>
                    <a:pt x="7" y="42"/>
                  </a:cubicBezTo>
                  <a:cubicBezTo>
                    <a:pt x="7" y="47"/>
                    <a:pt x="8" y="52"/>
                    <a:pt x="10" y="56"/>
                  </a:cubicBezTo>
                  <a:close/>
                  <a:moveTo>
                    <a:pt x="26" y="17"/>
                  </a:moveTo>
                  <a:cubicBezTo>
                    <a:pt x="45" y="17"/>
                    <a:pt x="45" y="17"/>
                    <a:pt x="45" y="17"/>
                  </a:cubicBezTo>
                  <a:cubicBezTo>
                    <a:pt x="51" y="17"/>
                    <a:pt x="55" y="19"/>
                    <a:pt x="58" y="21"/>
                  </a:cubicBezTo>
                  <a:cubicBezTo>
                    <a:pt x="61" y="23"/>
                    <a:pt x="62" y="27"/>
                    <a:pt x="62" y="32"/>
                  </a:cubicBezTo>
                  <a:cubicBezTo>
                    <a:pt x="62" y="36"/>
                    <a:pt x="61" y="39"/>
                    <a:pt x="58" y="41"/>
                  </a:cubicBezTo>
                  <a:cubicBezTo>
                    <a:pt x="56" y="43"/>
                    <a:pt x="53" y="45"/>
                    <a:pt x="49" y="45"/>
                  </a:cubicBezTo>
                  <a:cubicBezTo>
                    <a:pt x="63" y="67"/>
                    <a:pt x="63" y="67"/>
                    <a:pt x="63" y="67"/>
                  </a:cubicBezTo>
                  <a:cubicBezTo>
                    <a:pt x="55" y="67"/>
                    <a:pt x="55" y="67"/>
                    <a:pt x="55" y="67"/>
                  </a:cubicBezTo>
                  <a:cubicBezTo>
                    <a:pt x="41" y="46"/>
                    <a:pt x="41" y="46"/>
                    <a:pt x="41" y="46"/>
                  </a:cubicBezTo>
                  <a:cubicBezTo>
                    <a:pt x="33" y="46"/>
                    <a:pt x="33" y="46"/>
                    <a:pt x="33" y="46"/>
                  </a:cubicBezTo>
                  <a:cubicBezTo>
                    <a:pt x="33" y="67"/>
                    <a:pt x="33" y="67"/>
                    <a:pt x="33" y="67"/>
                  </a:cubicBezTo>
                  <a:cubicBezTo>
                    <a:pt x="26" y="67"/>
                    <a:pt x="26" y="67"/>
                    <a:pt x="26" y="67"/>
                  </a:cubicBezTo>
                  <a:lnTo>
                    <a:pt x="26" y="17"/>
                  </a:lnTo>
                  <a:close/>
                  <a:moveTo>
                    <a:pt x="33" y="39"/>
                  </a:moveTo>
                  <a:cubicBezTo>
                    <a:pt x="41" y="39"/>
                    <a:pt x="41" y="39"/>
                    <a:pt x="41" y="39"/>
                  </a:cubicBezTo>
                  <a:cubicBezTo>
                    <a:pt x="43" y="39"/>
                    <a:pt x="45" y="39"/>
                    <a:pt x="46" y="39"/>
                  </a:cubicBezTo>
                  <a:cubicBezTo>
                    <a:pt x="48" y="39"/>
                    <a:pt x="49" y="39"/>
                    <a:pt x="50" y="38"/>
                  </a:cubicBezTo>
                  <a:cubicBezTo>
                    <a:pt x="52" y="38"/>
                    <a:pt x="53" y="37"/>
                    <a:pt x="53" y="36"/>
                  </a:cubicBezTo>
                  <a:cubicBezTo>
                    <a:pt x="54" y="35"/>
                    <a:pt x="54" y="33"/>
                    <a:pt x="54" y="31"/>
                  </a:cubicBezTo>
                  <a:cubicBezTo>
                    <a:pt x="54" y="30"/>
                    <a:pt x="54" y="28"/>
                    <a:pt x="53" y="27"/>
                  </a:cubicBezTo>
                  <a:cubicBezTo>
                    <a:pt x="53" y="26"/>
                    <a:pt x="52" y="26"/>
                    <a:pt x="51" y="25"/>
                  </a:cubicBezTo>
                  <a:cubicBezTo>
                    <a:pt x="50" y="24"/>
                    <a:pt x="49" y="24"/>
                    <a:pt x="47" y="24"/>
                  </a:cubicBezTo>
                  <a:cubicBezTo>
                    <a:pt x="46" y="24"/>
                    <a:pt x="45" y="24"/>
                    <a:pt x="43" y="24"/>
                  </a:cubicBezTo>
                  <a:cubicBezTo>
                    <a:pt x="33" y="24"/>
                    <a:pt x="33" y="24"/>
                    <a:pt x="33" y="24"/>
                  </a:cubicBezTo>
                  <a:lnTo>
                    <a:pt x="33" y="39"/>
                  </a:lnTo>
                  <a:close/>
                </a:path>
              </a:pathLst>
            </a:custGeom>
            <a:solidFill>
              <a:srgbClr val="666666"/>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grpSp>
      <p:sp>
        <p:nvSpPr>
          <p:cNvPr id="2" name="Title 1"/>
          <p:cNvSpPr>
            <a:spLocks noGrp="1"/>
          </p:cNvSpPr>
          <p:nvPr>
            <p:ph type="ctrTitle" hasCustomPrompt="1"/>
          </p:nvPr>
        </p:nvSpPr>
        <p:spPr>
          <a:xfrm>
            <a:off x="458087" y="1228993"/>
            <a:ext cx="6252276" cy="461665"/>
          </a:xfrm>
        </p:spPr>
        <p:txBody>
          <a:bodyPr wrap="square" lIns="0" tIns="0" rIns="0" bIns="0">
            <a:normAutofit/>
          </a:bodyPr>
          <a:lstStyle>
            <a:lvl1pPr algn="l">
              <a:defRPr sz="3000" baseline="0">
                <a:solidFill>
                  <a:schemeClr val="tx2"/>
                </a:solidFill>
              </a:defRPr>
            </a:lvl1pPr>
          </a:lstStyle>
          <a:p>
            <a:r>
              <a:rPr lang="en-US" noProof="0" smtClean="0"/>
              <a:t>Thank you</a:t>
            </a:r>
            <a:endParaRPr lang="en-US" noProof="0" dirty="0"/>
          </a:p>
        </p:txBody>
      </p:sp>
      <p:sp>
        <p:nvSpPr>
          <p:cNvPr id="5" name="Subtitle 2"/>
          <p:cNvSpPr>
            <a:spLocks noGrp="1"/>
          </p:cNvSpPr>
          <p:nvPr>
            <p:ph type="subTitle" idx="1"/>
          </p:nvPr>
        </p:nvSpPr>
        <p:spPr>
          <a:xfrm>
            <a:off x="447675" y="2063327"/>
            <a:ext cx="6262688" cy="702365"/>
          </a:xfrm>
          <a:prstGeom prst="rect">
            <a:avLst/>
          </a:prstGeom>
        </p:spPr>
        <p:txBody>
          <a:bodyPr lIns="0" tIns="0" rIns="0" bIns="0" anchor="t" anchorCtr="0">
            <a:normAutofit/>
          </a:bodyPr>
          <a:lstStyle>
            <a:lvl1pPr marL="0" indent="0" algn="l">
              <a:buNone/>
              <a:defRPr sz="1600">
                <a:solidFill>
                  <a:schemeClr val="tx1"/>
                </a:solidFill>
                <a:latin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smtClean="0"/>
              <a:t>Click to edit Master subtitle style</a:t>
            </a:r>
            <a:endParaRPr lang="en-US" noProof="0"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pic>
        <p:nvPicPr>
          <p:cNvPr id="9" name="Image 8" descr="footer-Beet.jpg"/>
          <p:cNvPicPr>
            <a:picLocks noChangeAspect="1"/>
          </p:cNvPicPr>
          <p:nvPr userDrawn="1"/>
        </p:nvPicPr>
        <p:blipFill>
          <a:blip r:embed="rId2" cstate="print"/>
          <a:stretch>
            <a:fillRect/>
          </a:stretch>
        </p:blipFill>
        <p:spPr>
          <a:xfrm>
            <a:off x="0" y="5529263"/>
            <a:ext cx="9144000" cy="1328737"/>
          </a:xfrm>
          <a:prstGeom prst="rect">
            <a:avLst/>
          </a:prstGeom>
        </p:spPr>
      </p:pic>
      <p:sp>
        <p:nvSpPr>
          <p:cNvPr id="6" name="Slide Number Placeholder 5"/>
          <p:cNvSpPr>
            <a:spLocks noGrp="1"/>
          </p:cNvSpPr>
          <p:nvPr>
            <p:ph type="sldNum" sz="quarter" idx="12"/>
          </p:nvPr>
        </p:nvSpPr>
        <p:spPr>
          <a:xfrm>
            <a:off x="4182771" y="6516090"/>
            <a:ext cx="778457" cy="241200"/>
          </a:xfrm>
          <a:prstGeom prst="rect">
            <a:avLst/>
          </a:prstGeom>
        </p:spPr>
        <p:txBody>
          <a:bodyPr wrap="none" lIns="0" tIns="0" rIns="0" bIns="0" anchor="t" anchorCtr="0">
            <a:noAutofit/>
          </a:bodyPr>
          <a:lstStyle>
            <a:lvl1pPr algn="ctr">
              <a:defRPr lang="en-GB" sz="1100" kern="1200" noProof="0" dirty="0" smtClean="0">
                <a:solidFill>
                  <a:srgbClr val="666666"/>
                </a:solidFill>
                <a:latin typeface="Arial" pitchFamily="34" charset="0"/>
                <a:ea typeface="+mn-ea"/>
                <a:cs typeface="Arial" pitchFamily="34" charset="0"/>
              </a:defRPr>
            </a:lvl1pPr>
          </a:lstStyle>
          <a:p>
            <a:fld id="{525A3C56-E491-49B2-93F3-63532DF516BC}" type="slidenum">
              <a:rPr lang="en-US" smtClean="0"/>
              <a:pPr/>
              <a:t>‹#›</a:t>
            </a:fld>
            <a:endParaRPr lang="en-US" dirty="0"/>
          </a:p>
        </p:txBody>
      </p:sp>
      <p:grpSp>
        <p:nvGrpSpPr>
          <p:cNvPr id="11" name="Group 10"/>
          <p:cNvGrpSpPr/>
          <p:nvPr userDrawn="1"/>
        </p:nvGrpSpPr>
        <p:grpSpPr bwMode="gray">
          <a:xfrm>
            <a:off x="7975371" y="6325019"/>
            <a:ext cx="715649" cy="333534"/>
            <a:chOff x="7527713" y="5505450"/>
            <a:chExt cx="1163308" cy="542169"/>
          </a:xfrm>
        </p:grpSpPr>
        <p:sp>
          <p:nvSpPr>
            <p:cNvPr id="12" name="Freeform 5"/>
            <p:cNvSpPr>
              <a:spLocks/>
            </p:cNvSpPr>
            <p:nvPr/>
          </p:nvSpPr>
          <p:spPr bwMode="gray">
            <a:xfrm>
              <a:off x="7527713" y="5505450"/>
              <a:ext cx="453860" cy="542169"/>
            </a:xfrm>
            <a:custGeom>
              <a:avLst/>
              <a:gdLst/>
              <a:ahLst/>
              <a:cxnLst>
                <a:cxn ang="0">
                  <a:pos x="287" y="104"/>
                </a:cxn>
                <a:cxn ang="0">
                  <a:pos x="117" y="269"/>
                </a:cxn>
                <a:cxn ang="0">
                  <a:pos x="288" y="435"/>
                </a:cxn>
                <a:cxn ang="0">
                  <a:pos x="451" y="366"/>
                </a:cxn>
                <a:cxn ang="0">
                  <a:pos x="451" y="490"/>
                </a:cxn>
                <a:cxn ang="0">
                  <a:pos x="280" y="539"/>
                </a:cxn>
                <a:cxn ang="0">
                  <a:pos x="0" y="269"/>
                </a:cxn>
                <a:cxn ang="0">
                  <a:pos x="281" y="0"/>
                </a:cxn>
                <a:cxn ang="0">
                  <a:pos x="452" y="40"/>
                </a:cxn>
                <a:cxn ang="0">
                  <a:pos x="452" y="162"/>
                </a:cxn>
                <a:cxn ang="0">
                  <a:pos x="287" y="104"/>
                </a:cxn>
              </a:cxnLst>
              <a:rect l="0" t="0" r="r" b="b"/>
              <a:pathLst>
                <a:path w="452" h="539">
                  <a:moveTo>
                    <a:pt x="287" y="104"/>
                  </a:moveTo>
                  <a:cubicBezTo>
                    <a:pt x="182" y="104"/>
                    <a:pt x="117" y="186"/>
                    <a:pt x="117" y="269"/>
                  </a:cubicBezTo>
                  <a:cubicBezTo>
                    <a:pt x="117" y="369"/>
                    <a:pt x="199" y="435"/>
                    <a:pt x="288" y="435"/>
                  </a:cubicBezTo>
                  <a:cubicBezTo>
                    <a:pt x="347" y="435"/>
                    <a:pt x="404" y="409"/>
                    <a:pt x="451" y="366"/>
                  </a:cubicBezTo>
                  <a:cubicBezTo>
                    <a:pt x="451" y="490"/>
                    <a:pt x="451" y="490"/>
                    <a:pt x="451" y="490"/>
                  </a:cubicBezTo>
                  <a:cubicBezTo>
                    <a:pt x="401" y="520"/>
                    <a:pt x="333" y="539"/>
                    <a:pt x="280" y="539"/>
                  </a:cubicBezTo>
                  <a:cubicBezTo>
                    <a:pt x="127" y="539"/>
                    <a:pt x="0" y="415"/>
                    <a:pt x="0" y="269"/>
                  </a:cubicBezTo>
                  <a:cubicBezTo>
                    <a:pt x="0" y="115"/>
                    <a:pt x="128" y="0"/>
                    <a:pt x="281" y="0"/>
                  </a:cubicBezTo>
                  <a:cubicBezTo>
                    <a:pt x="339" y="0"/>
                    <a:pt x="408" y="18"/>
                    <a:pt x="452" y="40"/>
                  </a:cubicBezTo>
                  <a:cubicBezTo>
                    <a:pt x="452" y="162"/>
                    <a:pt x="452" y="162"/>
                    <a:pt x="452" y="162"/>
                  </a:cubicBezTo>
                  <a:cubicBezTo>
                    <a:pt x="396" y="125"/>
                    <a:pt x="339" y="104"/>
                    <a:pt x="287" y="104"/>
                  </a:cubicBezTo>
                  <a:close/>
                </a:path>
              </a:pathLst>
            </a:custGeom>
            <a:solidFill>
              <a:srgbClr val="E31837"/>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13" name="Freeform 6"/>
            <p:cNvSpPr>
              <a:spLocks/>
            </p:cNvSpPr>
            <p:nvPr/>
          </p:nvSpPr>
          <p:spPr bwMode="gray">
            <a:xfrm>
              <a:off x="8022755" y="5505450"/>
              <a:ext cx="470417" cy="542169"/>
            </a:xfrm>
            <a:custGeom>
              <a:avLst/>
              <a:gdLst/>
              <a:ahLst/>
              <a:cxnLst>
                <a:cxn ang="0">
                  <a:pos x="282" y="539"/>
                </a:cxn>
                <a:cxn ang="0">
                  <a:pos x="0" y="269"/>
                </a:cxn>
                <a:cxn ang="0">
                  <a:pos x="289" y="0"/>
                </a:cxn>
                <a:cxn ang="0">
                  <a:pos x="465" y="36"/>
                </a:cxn>
                <a:cxn ang="0">
                  <a:pos x="465" y="157"/>
                </a:cxn>
                <a:cxn ang="0">
                  <a:pos x="292" y="104"/>
                </a:cxn>
                <a:cxn ang="0">
                  <a:pos x="118" y="269"/>
                </a:cxn>
                <a:cxn ang="0">
                  <a:pos x="293" y="438"/>
                </a:cxn>
                <a:cxn ang="0">
                  <a:pos x="357" y="427"/>
                </a:cxn>
                <a:cxn ang="0">
                  <a:pos x="357" y="330"/>
                </a:cxn>
                <a:cxn ang="0">
                  <a:pos x="271" y="330"/>
                </a:cxn>
                <a:cxn ang="0">
                  <a:pos x="271" y="228"/>
                </a:cxn>
                <a:cxn ang="0">
                  <a:pos x="468" y="228"/>
                </a:cxn>
                <a:cxn ang="0">
                  <a:pos x="468" y="500"/>
                </a:cxn>
                <a:cxn ang="0">
                  <a:pos x="282" y="539"/>
                </a:cxn>
              </a:cxnLst>
              <a:rect l="0" t="0" r="r" b="b"/>
              <a:pathLst>
                <a:path w="468" h="539">
                  <a:moveTo>
                    <a:pt x="282" y="539"/>
                  </a:moveTo>
                  <a:cubicBezTo>
                    <a:pt x="129" y="539"/>
                    <a:pt x="0" y="419"/>
                    <a:pt x="0" y="269"/>
                  </a:cubicBezTo>
                  <a:cubicBezTo>
                    <a:pt x="0" y="118"/>
                    <a:pt x="128" y="0"/>
                    <a:pt x="289" y="0"/>
                  </a:cubicBezTo>
                  <a:cubicBezTo>
                    <a:pt x="348" y="0"/>
                    <a:pt x="420" y="15"/>
                    <a:pt x="465" y="36"/>
                  </a:cubicBezTo>
                  <a:cubicBezTo>
                    <a:pt x="465" y="157"/>
                    <a:pt x="465" y="157"/>
                    <a:pt x="465" y="157"/>
                  </a:cubicBezTo>
                  <a:cubicBezTo>
                    <a:pt x="414" y="128"/>
                    <a:pt x="348" y="104"/>
                    <a:pt x="292" y="104"/>
                  </a:cubicBezTo>
                  <a:cubicBezTo>
                    <a:pt x="186" y="104"/>
                    <a:pt x="118" y="186"/>
                    <a:pt x="118" y="269"/>
                  </a:cubicBezTo>
                  <a:cubicBezTo>
                    <a:pt x="118" y="367"/>
                    <a:pt x="198" y="438"/>
                    <a:pt x="293" y="438"/>
                  </a:cubicBezTo>
                  <a:cubicBezTo>
                    <a:pt x="313" y="438"/>
                    <a:pt x="332" y="436"/>
                    <a:pt x="357" y="427"/>
                  </a:cubicBezTo>
                  <a:cubicBezTo>
                    <a:pt x="357" y="330"/>
                    <a:pt x="357" y="330"/>
                    <a:pt x="357" y="330"/>
                  </a:cubicBezTo>
                  <a:cubicBezTo>
                    <a:pt x="271" y="330"/>
                    <a:pt x="271" y="330"/>
                    <a:pt x="271" y="330"/>
                  </a:cubicBezTo>
                  <a:cubicBezTo>
                    <a:pt x="271" y="228"/>
                    <a:pt x="271" y="228"/>
                    <a:pt x="271" y="228"/>
                  </a:cubicBezTo>
                  <a:cubicBezTo>
                    <a:pt x="468" y="228"/>
                    <a:pt x="468" y="228"/>
                    <a:pt x="468" y="228"/>
                  </a:cubicBezTo>
                  <a:cubicBezTo>
                    <a:pt x="468" y="500"/>
                    <a:pt x="468" y="500"/>
                    <a:pt x="468" y="500"/>
                  </a:cubicBezTo>
                  <a:cubicBezTo>
                    <a:pt x="412" y="526"/>
                    <a:pt x="348" y="539"/>
                    <a:pt x="282" y="539"/>
                  </a:cubicBezTo>
                  <a:close/>
                </a:path>
              </a:pathLst>
            </a:custGeom>
            <a:solidFill>
              <a:srgbClr val="E31837"/>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14" name="Rectangle 7"/>
            <p:cNvSpPr>
              <a:spLocks noChangeArrowheads="1"/>
            </p:cNvSpPr>
            <p:nvPr/>
          </p:nvSpPr>
          <p:spPr bwMode="gray">
            <a:xfrm>
              <a:off x="8579360" y="5516489"/>
              <a:ext cx="111661" cy="520092"/>
            </a:xfrm>
            <a:prstGeom prst="rect">
              <a:avLst/>
            </a:prstGeom>
            <a:solidFill>
              <a:srgbClr val="E31837"/>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11" name="Image 10" descr="footer-Beet.jpg"/>
          <p:cNvPicPr>
            <a:picLocks noChangeAspect="1"/>
          </p:cNvPicPr>
          <p:nvPr userDrawn="1"/>
        </p:nvPicPr>
        <p:blipFill>
          <a:blip r:embed="rId2" cstate="print"/>
          <a:stretch>
            <a:fillRect/>
          </a:stretch>
        </p:blipFill>
        <p:spPr>
          <a:xfrm>
            <a:off x="0" y="5529263"/>
            <a:ext cx="9144000" cy="1328737"/>
          </a:xfrm>
          <a:prstGeom prst="rect">
            <a:avLst/>
          </a:prstGeom>
        </p:spPr>
      </p:pic>
      <p:sp>
        <p:nvSpPr>
          <p:cNvPr id="23" name="Title Placeholder 1"/>
          <p:cNvSpPr>
            <a:spLocks noGrp="1"/>
          </p:cNvSpPr>
          <p:nvPr>
            <p:ph type="title"/>
          </p:nvPr>
        </p:nvSpPr>
        <p:spPr>
          <a:xfrm>
            <a:off x="447675" y="185739"/>
            <a:ext cx="8239125" cy="920750"/>
          </a:xfrm>
          <a:prstGeom prst="rect">
            <a:avLst/>
          </a:prstGeom>
        </p:spPr>
        <p:txBody>
          <a:bodyPr vert="horz" lIns="0" tIns="0" rIns="0" bIns="0" rtlCol="0" anchor="ctr" anchorCtr="0">
            <a:normAutofit/>
          </a:bodyPr>
          <a:lstStyle/>
          <a:p>
            <a:r>
              <a:rPr lang="en-US" noProof="0" dirty="0" smtClean="0"/>
              <a:t>Click to edit Master title style</a:t>
            </a:r>
            <a:endParaRPr lang="en-US" noProof="0" dirty="0"/>
          </a:p>
        </p:txBody>
      </p:sp>
      <p:sp>
        <p:nvSpPr>
          <p:cNvPr id="21" name="Content Placeholder 20"/>
          <p:cNvSpPr>
            <a:spLocks noGrp="1"/>
          </p:cNvSpPr>
          <p:nvPr>
            <p:ph sz="quarter" idx="17"/>
          </p:nvPr>
        </p:nvSpPr>
        <p:spPr>
          <a:xfrm>
            <a:off x="449263" y="1263408"/>
            <a:ext cx="8250237" cy="4889742"/>
          </a:xfrm>
          <a:prstGeom prst="rect">
            <a:avLst/>
          </a:prstGeom>
        </p:spPr>
        <p:txBody>
          <a:bodyPr lIns="0" tIns="0" rIns="0" bIns="0">
            <a:normAutofit/>
          </a:bodyPr>
          <a:lstStyle>
            <a:lvl1pPr marL="0" indent="0">
              <a:spcBef>
                <a:spcPts val="500"/>
              </a:spcBef>
              <a:buClr>
                <a:schemeClr val="accent1"/>
              </a:buClr>
              <a:buSzPct val="110000"/>
              <a:buFont typeface="Arial" pitchFamily="34" charset="0"/>
              <a:buNone/>
              <a:defRPr sz="2000">
                <a:solidFill>
                  <a:schemeClr val="tx1"/>
                </a:solidFill>
                <a:latin typeface="Arial" pitchFamily="34" charset="0"/>
              </a:defRPr>
            </a:lvl1pPr>
            <a:lvl2pPr marL="263525" indent="-263525">
              <a:spcBef>
                <a:spcPts val="500"/>
              </a:spcBef>
              <a:buClr>
                <a:schemeClr val="accent1"/>
              </a:buClr>
              <a:buSzPct val="110000"/>
              <a:buFont typeface="Arial" pitchFamily="34" charset="0"/>
              <a:buChar char="•"/>
              <a:defRPr sz="2000" baseline="0">
                <a:solidFill>
                  <a:schemeClr val="tx1"/>
                </a:solidFill>
                <a:latin typeface="Arial" pitchFamily="34" charset="0"/>
              </a:defRPr>
            </a:lvl2pPr>
            <a:lvl3pPr marL="536575" indent="-273050">
              <a:spcBef>
                <a:spcPts val="500"/>
              </a:spcBef>
              <a:buClr>
                <a:schemeClr val="accent1"/>
              </a:buClr>
              <a:buSzPct val="110000"/>
              <a:buFont typeface="Arial" pitchFamily="34" charset="0"/>
              <a:buChar char="•"/>
              <a:defRPr sz="1800">
                <a:solidFill>
                  <a:schemeClr val="tx1"/>
                </a:solidFill>
                <a:latin typeface="Arial" pitchFamily="34" charset="0"/>
              </a:defRPr>
            </a:lvl3pPr>
            <a:lvl4pPr marL="811213" indent="-274638">
              <a:spcBef>
                <a:spcPts val="500"/>
              </a:spcBef>
              <a:buClr>
                <a:schemeClr val="accent1"/>
              </a:buClr>
              <a:buSzPct val="110000"/>
              <a:buFont typeface="Arial" pitchFamily="34" charset="0"/>
              <a:buChar char="•"/>
              <a:defRPr sz="1600">
                <a:solidFill>
                  <a:schemeClr val="tx1"/>
                </a:solidFill>
                <a:latin typeface="Arial" pitchFamily="34" charset="0"/>
              </a:defRPr>
            </a:lvl4pPr>
            <a:lvl5pPr marL="1074738" indent="-263525">
              <a:spcBef>
                <a:spcPts val="500"/>
              </a:spcBef>
              <a:buClr>
                <a:schemeClr val="accent1"/>
              </a:buClr>
              <a:buSzPct val="110000"/>
              <a:buFont typeface="Arial" pitchFamily="34" charset="0"/>
              <a:buChar char="•"/>
              <a:defRPr sz="1400">
                <a:solidFill>
                  <a:schemeClr val="tx1"/>
                </a:solidFill>
                <a:latin typeface="Arial" pitchFamily="34" charset="0"/>
              </a:defRPr>
            </a:lvl5pPr>
            <a:lvl6pPr marL="1136650" indent="-215900">
              <a:spcBef>
                <a:spcPts val="500"/>
              </a:spcBef>
              <a:buClr>
                <a:schemeClr val="accent1"/>
              </a:buClr>
              <a:buFont typeface="Verdana" pitchFamily="34" charset="0"/>
              <a:buChar char="•"/>
              <a:defRPr sz="1400" baseline="0">
                <a:solidFill>
                  <a:schemeClr val="tx1"/>
                </a:solidFill>
              </a:defRPr>
            </a:lvl6pPr>
            <a:lvl7pPr marL="1343025" indent="-228600">
              <a:spcBef>
                <a:spcPts val="500"/>
              </a:spcBef>
              <a:buClr>
                <a:schemeClr val="tx1">
                  <a:lumMod val="60000"/>
                  <a:lumOff val="40000"/>
                </a:schemeClr>
              </a:buClr>
              <a:buFont typeface="Verdana" pitchFamily="34" charset="0"/>
              <a:buChar char="•"/>
              <a:defRPr sz="1400" baseline="0">
                <a:solidFill>
                  <a:schemeClr val="tx1"/>
                </a:solidFill>
              </a:defRPr>
            </a:lvl7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7" name="Slide Number Placeholder 5"/>
          <p:cNvSpPr>
            <a:spLocks noGrp="1"/>
          </p:cNvSpPr>
          <p:nvPr>
            <p:ph type="sldNum" sz="quarter" idx="12"/>
          </p:nvPr>
        </p:nvSpPr>
        <p:spPr>
          <a:xfrm>
            <a:off x="4182771" y="6516090"/>
            <a:ext cx="778457" cy="241200"/>
          </a:xfrm>
          <a:prstGeom prst="rect">
            <a:avLst/>
          </a:prstGeom>
        </p:spPr>
        <p:txBody>
          <a:bodyPr wrap="none" lIns="0" tIns="0" rIns="0" bIns="0" anchor="t" anchorCtr="0">
            <a:noAutofit/>
          </a:bodyPr>
          <a:lstStyle>
            <a:lvl1pPr algn="ctr">
              <a:defRPr lang="en-GB" sz="1100" kern="1200" noProof="0" dirty="0" smtClean="0">
                <a:solidFill>
                  <a:srgbClr val="666666"/>
                </a:solidFill>
                <a:latin typeface="Arial" pitchFamily="34" charset="0"/>
                <a:ea typeface="+mn-ea"/>
                <a:cs typeface="Arial" pitchFamily="34" charset="0"/>
              </a:defRPr>
            </a:lvl1pPr>
          </a:lstStyle>
          <a:p>
            <a:fld id="{525A3C56-E491-49B2-93F3-63532DF516BC}" type="slidenum">
              <a:rPr lang="en-US" smtClean="0"/>
              <a:pPr/>
              <a:t>‹#›</a:t>
            </a:fld>
            <a:endParaRPr lang="en-US" dirty="0"/>
          </a:p>
        </p:txBody>
      </p:sp>
      <p:pic>
        <p:nvPicPr>
          <p:cNvPr id="10" name="Picture 9"/>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756400" y="142240"/>
            <a:ext cx="1807206" cy="1097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two">
    <p:spTree>
      <p:nvGrpSpPr>
        <p:cNvPr id="1" name=""/>
        <p:cNvGrpSpPr/>
        <p:nvPr/>
      </p:nvGrpSpPr>
      <p:grpSpPr>
        <a:xfrm>
          <a:off x="0" y="0"/>
          <a:ext cx="0" cy="0"/>
          <a:chOff x="0" y="0"/>
          <a:chExt cx="0" cy="0"/>
        </a:xfrm>
      </p:grpSpPr>
      <p:pic>
        <p:nvPicPr>
          <p:cNvPr id="15" name="Image 14" descr="footer-Beet.jpg"/>
          <p:cNvPicPr>
            <a:picLocks noChangeAspect="1"/>
          </p:cNvPicPr>
          <p:nvPr userDrawn="1"/>
        </p:nvPicPr>
        <p:blipFill>
          <a:blip r:embed="rId2" cstate="print"/>
          <a:stretch>
            <a:fillRect/>
          </a:stretch>
        </p:blipFill>
        <p:spPr>
          <a:xfrm>
            <a:off x="0" y="5529263"/>
            <a:ext cx="9144000" cy="1328737"/>
          </a:xfrm>
          <a:prstGeom prst="rect">
            <a:avLst/>
          </a:prstGeom>
        </p:spPr>
      </p:pic>
      <p:sp>
        <p:nvSpPr>
          <p:cNvPr id="14" name="Slide Number Placeholder 5"/>
          <p:cNvSpPr>
            <a:spLocks noGrp="1"/>
          </p:cNvSpPr>
          <p:nvPr>
            <p:ph type="sldNum" sz="quarter" idx="12"/>
          </p:nvPr>
        </p:nvSpPr>
        <p:spPr>
          <a:xfrm>
            <a:off x="4182771" y="6516090"/>
            <a:ext cx="778457" cy="241200"/>
          </a:xfrm>
          <a:prstGeom prst="rect">
            <a:avLst/>
          </a:prstGeom>
        </p:spPr>
        <p:txBody>
          <a:bodyPr wrap="none" lIns="0" tIns="0" rIns="0" bIns="0" anchor="t" anchorCtr="0">
            <a:noAutofit/>
          </a:bodyPr>
          <a:lstStyle>
            <a:lvl1pPr algn="ctr">
              <a:defRPr lang="en-GB" sz="1100" kern="1200" noProof="0" dirty="0" smtClean="0">
                <a:solidFill>
                  <a:srgbClr val="666666"/>
                </a:solidFill>
                <a:latin typeface="Arial" pitchFamily="34" charset="0"/>
                <a:ea typeface="+mn-ea"/>
                <a:cs typeface="Arial" pitchFamily="34" charset="0"/>
              </a:defRPr>
            </a:lvl1pPr>
          </a:lstStyle>
          <a:p>
            <a:fld id="{525A3C56-E491-49B2-93F3-63532DF516BC}" type="slidenum">
              <a:rPr lang="en-US" smtClean="0"/>
              <a:pPr/>
              <a:t>‹#›</a:t>
            </a:fld>
            <a:endParaRPr lang="en-US" dirty="0"/>
          </a:p>
        </p:txBody>
      </p:sp>
      <p:sp>
        <p:nvSpPr>
          <p:cNvPr id="10" name="Title Placeholder 1"/>
          <p:cNvSpPr>
            <a:spLocks noGrp="1"/>
          </p:cNvSpPr>
          <p:nvPr>
            <p:ph type="title"/>
          </p:nvPr>
        </p:nvSpPr>
        <p:spPr>
          <a:xfrm>
            <a:off x="447675" y="185739"/>
            <a:ext cx="8239125" cy="920750"/>
          </a:xfrm>
          <a:prstGeom prst="rect">
            <a:avLst/>
          </a:prstGeom>
        </p:spPr>
        <p:txBody>
          <a:bodyPr vert="horz" lIns="0" tIns="0" rIns="0" bIns="0" rtlCol="0" anchor="ctr" anchorCtr="0">
            <a:normAutofit/>
          </a:bodyPr>
          <a:lstStyle/>
          <a:p>
            <a:r>
              <a:rPr lang="en-US" noProof="0" dirty="0" smtClean="0"/>
              <a:t>Click to edit Master title style</a:t>
            </a:r>
            <a:endParaRPr lang="en-US" noProof="0" dirty="0"/>
          </a:p>
        </p:txBody>
      </p:sp>
      <p:sp>
        <p:nvSpPr>
          <p:cNvPr id="11" name="Content Placeholder 20"/>
          <p:cNvSpPr>
            <a:spLocks noGrp="1"/>
          </p:cNvSpPr>
          <p:nvPr>
            <p:ph sz="quarter" idx="17"/>
          </p:nvPr>
        </p:nvSpPr>
        <p:spPr>
          <a:xfrm>
            <a:off x="449264" y="1266825"/>
            <a:ext cx="3956050" cy="4886325"/>
          </a:xfrm>
          <a:prstGeom prst="rect">
            <a:avLst/>
          </a:prstGeom>
        </p:spPr>
        <p:txBody>
          <a:bodyPr lIns="0" tIns="0" rIns="0" bIns="0"/>
          <a:lstStyle>
            <a:lvl1pPr marL="0" indent="0">
              <a:spcBef>
                <a:spcPts val="500"/>
              </a:spcBef>
              <a:buClr>
                <a:schemeClr val="accent1"/>
              </a:buClr>
              <a:buSzPct val="110000"/>
              <a:buFont typeface="Arial" pitchFamily="34" charset="0"/>
              <a:buNone/>
              <a:defRPr sz="2000">
                <a:solidFill>
                  <a:schemeClr val="tx1"/>
                </a:solidFill>
                <a:latin typeface="Arial" pitchFamily="34" charset="0"/>
              </a:defRPr>
            </a:lvl1pPr>
            <a:lvl2pPr marL="263525" indent="-263525">
              <a:spcBef>
                <a:spcPts val="500"/>
              </a:spcBef>
              <a:buClr>
                <a:schemeClr val="accent1"/>
              </a:buClr>
              <a:buSzPct val="100000"/>
              <a:buFont typeface="Arial" pitchFamily="34" charset="0"/>
              <a:buChar char="•"/>
              <a:defRPr sz="2000" baseline="0">
                <a:solidFill>
                  <a:schemeClr val="tx1"/>
                </a:solidFill>
                <a:latin typeface="Arial" pitchFamily="34" charset="0"/>
              </a:defRPr>
            </a:lvl2pPr>
            <a:lvl3pPr marL="536575" indent="-273050">
              <a:spcBef>
                <a:spcPts val="500"/>
              </a:spcBef>
              <a:buClr>
                <a:schemeClr val="accent1"/>
              </a:buClr>
              <a:buSzPct val="100000"/>
              <a:buFont typeface="Arial" pitchFamily="34" charset="0"/>
              <a:buChar char="•"/>
              <a:defRPr sz="1800">
                <a:solidFill>
                  <a:schemeClr val="tx1"/>
                </a:solidFill>
                <a:latin typeface="Arial" pitchFamily="34" charset="0"/>
              </a:defRPr>
            </a:lvl3pPr>
            <a:lvl4pPr marL="811213" indent="-274638">
              <a:spcBef>
                <a:spcPts val="500"/>
              </a:spcBef>
              <a:buClr>
                <a:schemeClr val="accent1"/>
              </a:buClr>
              <a:buSzPct val="100000"/>
              <a:buFont typeface="Arial" pitchFamily="34" charset="0"/>
              <a:buChar char="•"/>
              <a:defRPr sz="1600">
                <a:solidFill>
                  <a:schemeClr val="tx1"/>
                </a:solidFill>
                <a:latin typeface="Arial" pitchFamily="34" charset="0"/>
              </a:defRPr>
            </a:lvl4pPr>
            <a:lvl5pPr marL="1074738" indent="-263525">
              <a:spcBef>
                <a:spcPts val="500"/>
              </a:spcBef>
              <a:buClr>
                <a:schemeClr val="accent1"/>
              </a:buClr>
              <a:buSzPct val="100000"/>
              <a:buFont typeface="Arial" pitchFamily="34" charset="0"/>
              <a:buChar char="•"/>
              <a:defRPr sz="1400">
                <a:solidFill>
                  <a:schemeClr val="tx1"/>
                </a:solidFill>
                <a:latin typeface="Arial" pitchFamily="34" charset="0"/>
              </a:defRPr>
            </a:lvl5pPr>
            <a:lvl6pPr marL="1136650" indent="-215900">
              <a:spcBef>
                <a:spcPts val="500"/>
              </a:spcBef>
              <a:buClr>
                <a:schemeClr val="accent1"/>
              </a:buClr>
              <a:buSzPct val="100000"/>
              <a:buFont typeface="Verdana" pitchFamily="34" charset="0"/>
              <a:buChar char="•"/>
              <a:defRPr sz="1050" baseline="0">
                <a:solidFill>
                  <a:schemeClr val="tx1"/>
                </a:solidFill>
                <a:latin typeface="Arial" pitchFamily="34" charset="0"/>
              </a:defRPr>
            </a:lvl6pPr>
            <a:lvl7pPr marL="1343025" indent="-228600">
              <a:spcBef>
                <a:spcPts val="500"/>
              </a:spcBef>
              <a:buClr>
                <a:schemeClr val="tx1">
                  <a:lumMod val="60000"/>
                  <a:lumOff val="40000"/>
                </a:schemeClr>
              </a:buClr>
              <a:buFont typeface="Verdana" pitchFamily="34" charset="0"/>
              <a:buChar char="•"/>
              <a:defRPr sz="1400" baseline="0">
                <a:solidFill>
                  <a:schemeClr val="tx1"/>
                </a:solidFill>
              </a:defRPr>
            </a:lvl7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Content Placeholder 20"/>
          <p:cNvSpPr>
            <a:spLocks noGrp="1"/>
          </p:cNvSpPr>
          <p:nvPr>
            <p:ph sz="quarter" idx="23"/>
          </p:nvPr>
        </p:nvSpPr>
        <p:spPr>
          <a:xfrm>
            <a:off x="4741416" y="1266825"/>
            <a:ext cx="3956050" cy="4886325"/>
          </a:xfrm>
          <a:prstGeom prst="rect">
            <a:avLst/>
          </a:prstGeom>
        </p:spPr>
        <p:txBody>
          <a:bodyPr lIns="0" tIns="0" rIns="0" bIns="0"/>
          <a:lstStyle>
            <a:lvl1pPr marL="0" indent="0">
              <a:spcBef>
                <a:spcPts val="500"/>
              </a:spcBef>
              <a:buClr>
                <a:schemeClr val="accent1"/>
              </a:buClr>
              <a:buSzPct val="110000"/>
              <a:buFont typeface="Arial" pitchFamily="34" charset="0"/>
              <a:buNone/>
              <a:defRPr sz="2000">
                <a:solidFill>
                  <a:schemeClr val="tx1"/>
                </a:solidFill>
                <a:latin typeface="Arial" pitchFamily="34" charset="0"/>
              </a:defRPr>
            </a:lvl1pPr>
            <a:lvl2pPr marL="263525" indent="-263525">
              <a:spcBef>
                <a:spcPts val="500"/>
              </a:spcBef>
              <a:buClr>
                <a:schemeClr val="accent1"/>
              </a:buClr>
              <a:buSzPct val="110000"/>
              <a:buFont typeface="Arial" pitchFamily="34" charset="0"/>
              <a:buChar char="•"/>
              <a:defRPr sz="2000" baseline="0">
                <a:solidFill>
                  <a:schemeClr val="tx1"/>
                </a:solidFill>
                <a:latin typeface="Arial" pitchFamily="34" charset="0"/>
              </a:defRPr>
            </a:lvl2pPr>
            <a:lvl3pPr marL="536575" indent="-273050">
              <a:spcBef>
                <a:spcPts val="500"/>
              </a:spcBef>
              <a:buClr>
                <a:schemeClr val="accent1"/>
              </a:buClr>
              <a:buSzPct val="110000"/>
              <a:buFont typeface="Arial" pitchFamily="34" charset="0"/>
              <a:buChar char="•"/>
              <a:defRPr sz="1800">
                <a:solidFill>
                  <a:schemeClr val="tx1"/>
                </a:solidFill>
                <a:latin typeface="Arial" pitchFamily="34" charset="0"/>
              </a:defRPr>
            </a:lvl3pPr>
            <a:lvl4pPr marL="811213" indent="-274638">
              <a:spcBef>
                <a:spcPts val="500"/>
              </a:spcBef>
              <a:buClr>
                <a:schemeClr val="accent1"/>
              </a:buClr>
              <a:buSzPct val="110000"/>
              <a:buFont typeface="Arial" pitchFamily="34" charset="0"/>
              <a:buChar char="•"/>
              <a:defRPr sz="1600">
                <a:solidFill>
                  <a:schemeClr val="tx1"/>
                </a:solidFill>
                <a:latin typeface="Arial" pitchFamily="34" charset="0"/>
              </a:defRPr>
            </a:lvl4pPr>
            <a:lvl5pPr marL="1074738" indent="-263525">
              <a:spcBef>
                <a:spcPts val="500"/>
              </a:spcBef>
              <a:buClr>
                <a:schemeClr val="accent1"/>
              </a:buClr>
              <a:buSzPct val="110000"/>
              <a:buFont typeface="Arial" pitchFamily="34" charset="0"/>
              <a:buChar char="•"/>
              <a:defRPr sz="1400">
                <a:solidFill>
                  <a:schemeClr val="tx1"/>
                </a:solidFill>
                <a:latin typeface="Arial" pitchFamily="34" charset="0"/>
              </a:defRPr>
            </a:lvl5pPr>
            <a:lvl6pPr marL="1136650" indent="-215900">
              <a:spcBef>
                <a:spcPts val="500"/>
              </a:spcBef>
              <a:buClr>
                <a:schemeClr val="accent1"/>
              </a:buClr>
              <a:buFont typeface="Verdana" pitchFamily="34" charset="0"/>
              <a:buChar char="•"/>
              <a:defRPr sz="1400" baseline="0">
                <a:solidFill>
                  <a:schemeClr val="tx1"/>
                </a:solidFill>
                <a:latin typeface="Arial" pitchFamily="34" charset="0"/>
              </a:defRPr>
            </a:lvl6pPr>
            <a:lvl7pPr marL="1343025" indent="-228600">
              <a:spcBef>
                <a:spcPts val="500"/>
              </a:spcBef>
              <a:buClr>
                <a:schemeClr val="tx1">
                  <a:lumMod val="60000"/>
                  <a:lumOff val="40000"/>
                </a:schemeClr>
              </a:buClr>
              <a:buFont typeface="Verdana" pitchFamily="34" charset="0"/>
              <a:buChar char="•"/>
              <a:defRPr sz="1400" baseline="0">
                <a:solidFill>
                  <a:schemeClr val="tx1"/>
                </a:solidFill>
              </a:defRPr>
            </a:lvl7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grpSp>
        <p:nvGrpSpPr>
          <p:cNvPr id="17" name="Group 16"/>
          <p:cNvGrpSpPr/>
          <p:nvPr userDrawn="1"/>
        </p:nvGrpSpPr>
        <p:grpSpPr bwMode="gray">
          <a:xfrm>
            <a:off x="7975371" y="6325019"/>
            <a:ext cx="715649" cy="333534"/>
            <a:chOff x="7527713" y="5505450"/>
            <a:chExt cx="1163308" cy="542169"/>
          </a:xfrm>
        </p:grpSpPr>
        <p:sp>
          <p:nvSpPr>
            <p:cNvPr id="18" name="Freeform 5"/>
            <p:cNvSpPr>
              <a:spLocks/>
            </p:cNvSpPr>
            <p:nvPr/>
          </p:nvSpPr>
          <p:spPr bwMode="gray">
            <a:xfrm>
              <a:off x="7527713" y="5505450"/>
              <a:ext cx="453860" cy="542169"/>
            </a:xfrm>
            <a:custGeom>
              <a:avLst/>
              <a:gdLst/>
              <a:ahLst/>
              <a:cxnLst>
                <a:cxn ang="0">
                  <a:pos x="287" y="104"/>
                </a:cxn>
                <a:cxn ang="0">
                  <a:pos x="117" y="269"/>
                </a:cxn>
                <a:cxn ang="0">
                  <a:pos x="288" y="435"/>
                </a:cxn>
                <a:cxn ang="0">
                  <a:pos x="451" y="366"/>
                </a:cxn>
                <a:cxn ang="0">
                  <a:pos x="451" y="490"/>
                </a:cxn>
                <a:cxn ang="0">
                  <a:pos x="280" y="539"/>
                </a:cxn>
                <a:cxn ang="0">
                  <a:pos x="0" y="269"/>
                </a:cxn>
                <a:cxn ang="0">
                  <a:pos x="281" y="0"/>
                </a:cxn>
                <a:cxn ang="0">
                  <a:pos x="452" y="40"/>
                </a:cxn>
                <a:cxn ang="0">
                  <a:pos x="452" y="162"/>
                </a:cxn>
                <a:cxn ang="0">
                  <a:pos x="287" y="104"/>
                </a:cxn>
              </a:cxnLst>
              <a:rect l="0" t="0" r="r" b="b"/>
              <a:pathLst>
                <a:path w="452" h="539">
                  <a:moveTo>
                    <a:pt x="287" y="104"/>
                  </a:moveTo>
                  <a:cubicBezTo>
                    <a:pt x="182" y="104"/>
                    <a:pt x="117" y="186"/>
                    <a:pt x="117" y="269"/>
                  </a:cubicBezTo>
                  <a:cubicBezTo>
                    <a:pt x="117" y="369"/>
                    <a:pt x="199" y="435"/>
                    <a:pt x="288" y="435"/>
                  </a:cubicBezTo>
                  <a:cubicBezTo>
                    <a:pt x="347" y="435"/>
                    <a:pt x="404" y="409"/>
                    <a:pt x="451" y="366"/>
                  </a:cubicBezTo>
                  <a:cubicBezTo>
                    <a:pt x="451" y="490"/>
                    <a:pt x="451" y="490"/>
                    <a:pt x="451" y="490"/>
                  </a:cubicBezTo>
                  <a:cubicBezTo>
                    <a:pt x="401" y="520"/>
                    <a:pt x="333" y="539"/>
                    <a:pt x="280" y="539"/>
                  </a:cubicBezTo>
                  <a:cubicBezTo>
                    <a:pt x="127" y="539"/>
                    <a:pt x="0" y="415"/>
                    <a:pt x="0" y="269"/>
                  </a:cubicBezTo>
                  <a:cubicBezTo>
                    <a:pt x="0" y="115"/>
                    <a:pt x="128" y="0"/>
                    <a:pt x="281" y="0"/>
                  </a:cubicBezTo>
                  <a:cubicBezTo>
                    <a:pt x="339" y="0"/>
                    <a:pt x="408" y="18"/>
                    <a:pt x="452" y="40"/>
                  </a:cubicBezTo>
                  <a:cubicBezTo>
                    <a:pt x="452" y="162"/>
                    <a:pt x="452" y="162"/>
                    <a:pt x="452" y="162"/>
                  </a:cubicBezTo>
                  <a:cubicBezTo>
                    <a:pt x="396" y="125"/>
                    <a:pt x="339" y="104"/>
                    <a:pt x="287" y="104"/>
                  </a:cubicBezTo>
                  <a:close/>
                </a:path>
              </a:pathLst>
            </a:custGeom>
            <a:solidFill>
              <a:srgbClr val="E31837"/>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19" name="Freeform 6"/>
            <p:cNvSpPr>
              <a:spLocks/>
            </p:cNvSpPr>
            <p:nvPr/>
          </p:nvSpPr>
          <p:spPr bwMode="gray">
            <a:xfrm>
              <a:off x="8022755" y="5505450"/>
              <a:ext cx="470417" cy="542169"/>
            </a:xfrm>
            <a:custGeom>
              <a:avLst/>
              <a:gdLst/>
              <a:ahLst/>
              <a:cxnLst>
                <a:cxn ang="0">
                  <a:pos x="282" y="539"/>
                </a:cxn>
                <a:cxn ang="0">
                  <a:pos x="0" y="269"/>
                </a:cxn>
                <a:cxn ang="0">
                  <a:pos x="289" y="0"/>
                </a:cxn>
                <a:cxn ang="0">
                  <a:pos x="465" y="36"/>
                </a:cxn>
                <a:cxn ang="0">
                  <a:pos x="465" y="157"/>
                </a:cxn>
                <a:cxn ang="0">
                  <a:pos x="292" y="104"/>
                </a:cxn>
                <a:cxn ang="0">
                  <a:pos x="118" y="269"/>
                </a:cxn>
                <a:cxn ang="0">
                  <a:pos x="293" y="438"/>
                </a:cxn>
                <a:cxn ang="0">
                  <a:pos x="357" y="427"/>
                </a:cxn>
                <a:cxn ang="0">
                  <a:pos x="357" y="330"/>
                </a:cxn>
                <a:cxn ang="0">
                  <a:pos x="271" y="330"/>
                </a:cxn>
                <a:cxn ang="0">
                  <a:pos x="271" y="228"/>
                </a:cxn>
                <a:cxn ang="0">
                  <a:pos x="468" y="228"/>
                </a:cxn>
                <a:cxn ang="0">
                  <a:pos x="468" y="500"/>
                </a:cxn>
                <a:cxn ang="0">
                  <a:pos x="282" y="539"/>
                </a:cxn>
              </a:cxnLst>
              <a:rect l="0" t="0" r="r" b="b"/>
              <a:pathLst>
                <a:path w="468" h="539">
                  <a:moveTo>
                    <a:pt x="282" y="539"/>
                  </a:moveTo>
                  <a:cubicBezTo>
                    <a:pt x="129" y="539"/>
                    <a:pt x="0" y="419"/>
                    <a:pt x="0" y="269"/>
                  </a:cubicBezTo>
                  <a:cubicBezTo>
                    <a:pt x="0" y="118"/>
                    <a:pt x="128" y="0"/>
                    <a:pt x="289" y="0"/>
                  </a:cubicBezTo>
                  <a:cubicBezTo>
                    <a:pt x="348" y="0"/>
                    <a:pt x="420" y="15"/>
                    <a:pt x="465" y="36"/>
                  </a:cubicBezTo>
                  <a:cubicBezTo>
                    <a:pt x="465" y="157"/>
                    <a:pt x="465" y="157"/>
                    <a:pt x="465" y="157"/>
                  </a:cubicBezTo>
                  <a:cubicBezTo>
                    <a:pt x="414" y="128"/>
                    <a:pt x="348" y="104"/>
                    <a:pt x="292" y="104"/>
                  </a:cubicBezTo>
                  <a:cubicBezTo>
                    <a:pt x="186" y="104"/>
                    <a:pt x="118" y="186"/>
                    <a:pt x="118" y="269"/>
                  </a:cubicBezTo>
                  <a:cubicBezTo>
                    <a:pt x="118" y="367"/>
                    <a:pt x="198" y="438"/>
                    <a:pt x="293" y="438"/>
                  </a:cubicBezTo>
                  <a:cubicBezTo>
                    <a:pt x="313" y="438"/>
                    <a:pt x="332" y="436"/>
                    <a:pt x="357" y="427"/>
                  </a:cubicBezTo>
                  <a:cubicBezTo>
                    <a:pt x="357" y="330"/>
                    <a:pt x="357" y="330"/>
                    <a:pt x="357" y="330"/>
                  </a:cubicBezTo>
                  <a:cubicBezTo>
                    <a:pt x="271" y="330"/>
                    <a:pt x="271" y="330"/>
                    <a:pt x="271" y="330"/>
                  </a:cubicBezTo>
                  <a:cubicBezTo>
                    <a:pt x="271" y="228"/>
                    <a:pt x="271" y="228"/>
                    <a:pt x="271" y="228"/>
                  </a:cubicBezTo>
                  <a:cubicBezTo>
                    <a:pt x="468" y="228"/>
                    <a:pt x="468" y="228"/>
                    <a:pt x="468" y="228"/>
                  </a:cubicBezTo>
                  <a:cubicBezTo>
                    <a:pt x="468" y="500"/>
                    <a:pt x="468" y="500"/>
                    <a:pt x="468" y="500"/>
                  </a:cubicBezTo>
                  <a:cubicBezTo>
                    <a:pt x="412" y="526"/>
                    <a:pt x="348" y="539"/>
                    <a:pt x="282" y="539"/>
                  </a:cubicBezTo>
                  <a:close/>
                </a:path>
              </a:pathLst>
            </a:custGeom>
            <a:solidFill>
              <a:srgbClr val="E31837"/>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20" name="Rectangle 7"/>
            <p:cNvSpPr>
              <a:spLocks noChangeArrowheads="1"/>
            </p:cNvSpPr>
            <p:nvPr/>
          </p:nvSpPr>
          <p:spPr bwMode="gray">
            <a:xfrm>
              <a:off x="8579360" y="5516489"/>
              <a:ext cx="111661" cy="520092"/>
            </a:xfrm>
            <a:prstGeom prst="rect">
              <a:avLst/>
            </a:prstGeom>
            <a:solidFill>
              <a:srgbClr val="E31837"/>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grpSp>
      <p:pic>
        <p:nvPicPr>
          <p:cNvPr id="13" name="Picture 12"/>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797040" y="121920"/>
            <a:ext cx="1807206" cy="1097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1" name="Image 10" descr="footer-Beet.jpg"/>
          <p:cNvPicPr>
            <a:picLocks noChangeAspect="1"/>
          </p:cNvPicPr>
          <p:nvPr userDrawn="1"/>
        </p:nvPicPr>
        <p:blipFill>
          <a:blip r:embed="rId2" cstate="print"/>
          <a:stretch>
            <a:fillRect/>
          </a:stretch>
        </p:blipFill>
        <p:spPr>
          <a:xfrm>
            <a:off x="0" y="5529263"/>
            <a:ext cx="9144000" cy="1328737"/>
          </a:xfrm>
          <a:prstGeom prst="rect">
            <a:avLst/>
          </a:prstGeom>
        </p:spPr>
      </p:pic>
      <p:sp>
        <p:nvSpPr>
          <p:cNvPr id="8" name="Title Placeholder 1"/>
          <p:cNvSpPr>
            <a:spLocks noGrp="1"/>
          </p:cNvSpPr>
          <p:nvPr>
            <p:ph type="title"/>
          </p:nvPr>
        </p:nvSpPr>
        <p:spPr>
          <a:xfrm>
            <a:off x="447675" y="185739"/>
            <a:ext cx="8239125" cy="920750"/>
          </a:xfrm>
          <a:prstGeom prst="rect">
            <a:avLst/>
          </a:prstGeom>
        </p:spPr>
        <p:txBody>
          <a:bodyPr vert="horz" lIns="0" tIns="0" rIns="0" bIns="0" rtlCol="0" anchor="ctr" anchorCtr="0">
            <a:normAutofit/>
          </a:bodyPr>
          <a:lstStyle/>
          <a:p>
            <a:r>
              <a:rPr lang="en-US" noProof="0" dirty="0" smtClean="0"/>
              <a:t>Click to edit Master title style</a:t>
            </a:r>
            <a:endParaRPr lang="en-US" noProof="0" dirty="0"/>
          </a:p>
        </p:txBody>
      </p:sp>
      <p:sp>
        <p:nvSpPr>
          <p:cNvPr id="10" name="Slide Number Placeholder 5"/>
          <p:cNvSpPr>
            <a:spLocks noGrp="1"/>
          </p:cNvSpPr>
          <p:nvPr>
            <p:ph type="sldNum" sz="quarter" idx="12"/>
          </p:nvPr>
        </p:nvSpPr>
        <p:spPr>
          <a:xfrm>
            <a:off x="4182771" y="6516090"/>
            <a:ext cx="778457" cy="241200"/>
          </a:xfrm>
          <a:prstGeom prst="rect">
            <a:avLst/>
          </a:prstGeom>
        </p:spPr>
        <p:txBody>
          <a:bodyPr wrap="none" lIns="0" tIns="0" rIns="0" bIns="0" anchor="t" anchorCtr="0">
            <a:noAutofit/>
          </a:bodyPr>
          <a:lstStyle>
            <a:lvl1pPr algn="ctr">
              <a:defRPr lang="en-GB" sz="1100" kern="1200" noProof="0" dirty="0" smtClean="0">
                <a:solidFill>
                  <a:srgbClr val="666666"/>
                </a:solidFill>
                <a:latin typeface="Arial" pitchFamily="34" charset="0"/>
                <a:ea typeface="+mn-ea"/>
                <a:cs typeface="Arial" pitchFamily="34" charset="0"/>
              </a:defRPr>
            </a:lvl1pPr>
          </a:lstStyle>
          <a:p>
            <a:fld id="{525A3C56-E491-49B2-93F3-63532DF516BC}" type="slidenum">
              <a:rPr lang="en-US" smtClean="0"/>
              <a:pPr/>
              <a:t>‹#›</a:t>
            </a:fld>
            <a:endParaRPr lang="en-US" dirty="0"/>
          </a:p>
        </p:txBody>
      </p:sp>
      <p:grpSp>
        <p:nvGrpSpPr>
          <p:cNvPr id="13" name="Group 12"/>
          <p:cNvGrpSpPr/>
          <p:nvPr userDrawn="1"/>
        </p:nvGrpSpPr>
        <p:grpSpPr bwMode="gray">
          <a:xfrm>
            <a:off x="7975371" y="6325019"/>
            <a:ext cx="715649" cy="333534"/>
            <a:chOff x="7527713" y="5505450"/>
            <a:chExt cx="1163308" cy="542169"/>
          </a:xfrm>
        </p:grpSpPr>
        <p:sp>
          <p:nvSpPr>
            <p:cNvPr id="14" name="Freeform 5"/>
            <p:cNvSpPr>
              <a:spLocks/>
            </p:cNvSpPr>
            <p:nvPr/>
          </p:nvSpPr>
          <p:spPr bwMode="gray">
            <a:xfrm>
              <a:off x="7527713" y="5505450"/>
              <a:ext cx="453860" cy="542169"/>
            </a:xfrm>
            <a:custGeom>
              <a:avLst/>
              <a:gdLst/>
              <a:ahLst/>
              <a:cxnLst>
                <a:cxn ang="0">
                  <a:pos x="287" y="104"/>
                </a:cxn>
                <a:cxn ang="0">
                  <a:pos x="117" y="269"/>
                </a:cxn>
                <a:cxn ang="0">
                  <a:pos x="288" y="435"/>
                </a:cxn>
                <a:cxn ang="0">
                  <a:pos x="451" y="366"/>
                </a:cxn>
                <a:cxn ang="0">
                  <a:pos x="451" y="490"/>
                </a:cxn>
                <a:cxn ang="0">
                  <a:pos x="280" y="539"/>
                </a:cxn>
                <a:cxn ang="0">
                  <a:pos x="0" y="269"/>
                </a:cxn>
                <a:cxn ang="0">
                  <a:pos x="281" y="0"/>
                </a:cxn>
                <a:cxn ang="0">
                  <a:pos x="452" y="40"/>
                </a:cxn>
                <a:cxn ang="0">
                  <a:pos x="452" y="162"/>
                </a:cxn>
                <a:cxn ang="0">
                  <a:pos x="287" y="104"/>
                </a:cxn>
              </a:cxnLst>
              <a:rect l="0" t="0" r="r" b="b"/>
              <a:pathLst>
                <a:path w="452" h="539">
                  <a:moveTo>
                    <a:pt x="287" y="104"/>
                  </a:moveTo>
                  <a:cubicBezTo>
                    <a:pt x="182" y="104"/>
                    <a:pt x="117" y="186"/>
                    <a:pt x="117" y="269"/>
                  </a:cubicBezTo>
                  <a:cubicBezTo>
                    <a:pt x="117" y="369"/>
                    <a:pt x="199" y="435"/>
                    <a:pt x="288" y="435"/>
                  </a:cubicBezTo>
                  <a:cubicBezTo>
                    <a:pt x="347" y="435"/>
                    <a:pt x="404" y="409"/>
                    <a:pt x="451" y="366"/>
                  </a:cubicBezTo>
                  <a:cubicBezTo>
                    <a:pt x="451" y="490"/>
                    <a:pt x="451" y="490"/>
                    <a:pt x="451" y="490"/>
                  </a:cubicBezTo>
                  <a:cubicBezTo>
                    <a:pt x="401" y="520"/>
                    <a:pt x="333" y="539"/>
                    <a:pt x="280" y="539"/>
                  </a:cubicBezTo>
                  <a:cubicBezTo>
                    <a:pt x="127" y="539"/>
                    <a:pt x="0" y="415"/>
                    <a:pt x="0" y="269"/>
                  </a:cubicBezTo>
                  <a:cubicBezTo>
                    <a:pt x="0" y="115"/>
                    <a:pt x="128" y="0"/>
                    <a:pt x="281" y="0"/>
                  </a:cubicBezTo>
                  <a:cubicBezTo>
                    <a:pt x="339" y="0"/>
                    <a:pt x="408" y="18"/>
                    <a:pt x="452" y="40"/>
                  </a:cubicBezTo>
                  <a:cubicBezTo>
                    <a:pt x="452" y="162"/>
                    <a:pt x="452" y="162"/>
                    <a:pt x="452" y="162"/>
                  </a:cubicBezTo>
                  <a:cubicBezTo>
                    <a:pt x="396" y="125"/>
                    <a:pt x="339" y="104"/>
                    <a:pt x="287" y="104"/>
                  </a:cubicBezTo>
                  <a:close/>
                </a:path>
              </a:pathLst>
            </a:custGeom>
            <a:solidFill>
              <a:srgbClr val="E31837"/>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15" name="Freeform 6"/>
            <p:cNvSpPr>
              <a:spLocks/>
            </p:cNvSpPr>
            <p:nvPr/>
          </p:nvSpPr>
          <p:spPr bwMode="gray">
            <a:xfrm>
              <a:off x="8022755" y="5505450"/>
              <a:ext cx="470417" cy="542169"/>
            </a:xfrm>
            <a:custGeom>
              <a:avLst/>
              <a:gdLst/>
              <a:ahLst/>
              <a:cxnLst>
                <a:cxn ang="0">
                  <a:pos x="282" y="539"/>
                </a:cxn>
                <a:cxn ang="0">
                  <a:pos x="0" y="269"/>
                </a:cxn>
                <a:cxn ang="0">
                  <a:pos x="289" y="0"/>
                </a:cxn>
                <a:cxn ang="0">
                  <a:pos x="465" y="36"/>
                </a:cxn>
                <a:cxn ang="0">
                  <a:pos x="465" y="157"/>
                </a:cxn>
                <a:cxn ang="0">
                  <a:pos x="292" y="104"/>
                </a:cxn>
                <a:cxn ang="0">
                  <a:pos x="118" y="269"/>
                </a:cxn>
                <a:cxn ang="0">
                  <a:pos x="293" y="438"/>
                </a:cxn>
                <a:cxn ang="0">
                  <a:pos x="357" y="427"/>
                </a:cxn>
                <a:cxn ang="0">
                  <a:pos x="357" y="330"/>
                </a:cxn>
                <a:cxn ang="0">
                  <a:pos x="271" y="330"/>
                </a:cxn>
                <a:cxn ang="0">
                  <a:pos x="271" y="228"/>
                </a:cxn>
                <a:cxn ang="0">
                  <a:pos x="468" y="228"/>
                </a:cxn>
                <a:cxn ang="0">
                  <a:pos x="468" y="500"/>
                </a:cxn>
                <a:cxn ang="0">
                  <a:pos x="282" y="539"/>
                </a:cxn>
              </a:cxnLst>
              <a:rect l="0" t="0" r="r" b="b"/>
              <a:pathLst>
                <a:path w="468" h="539">
                  <a:moveTo>
                    <a:pt x="282" y="539"/>
                  </a:moveTo>
                  <a:cubicBezTo>
                    <a:pt x="129" y="539"/>
                    <a:pt x="0" y="419"/>
                    <a:pt x="0" y="269"/>
                  </a:cubicBezTo>
                  <a:cubicBezTo>
                    <a:pt x="0" y="118"/>
                    <a:pt x="128" y="0"/>
                    <a:pt x="289" y="0"/>
                  </a:cubicBezTo>
                  <a:cubicBezTo>
                    <a:pt x="348" y="0"/>
                    <a:pt x="420" y="15"/>
                    <a:pt x="465" y="36"/>
                  </a:cubicBezTo>
                  <a:cubicBezTo>
                    <a:pt x="465" y="157"/>
                    <a:pt x="465" y="157"/>
                    <a:pt x="465" y="157"/>
                  </a:cubicBezTo>
                  <a:cubicBezTo>
                    <a:pt x="414" y="128"/>
                    <a:pt x="348" y="104"/>
                    <a:pt x="292" y="104"/>
                  </a:cubicBezTo>
                  <a:cubicBezTo>
                    <a:pt x="186" y="104"/>
                    <a:pt x="118" y="186"/>
                    <a:pt x="118" y="269"/>
                  </a:cubicBezTo>
                  <a:cubicBezTo>
                    <a:pt x="118" y="367"/>
                    <a:pt x="198" y="438"/>
                    <a:pt x="293" y="438"/>
                  </a:cubicBezTo>
                  <a:cubicBezTo>
                    <a:pt x="313" y="438"/>
                    <a:pt x="332" y="436"/>
                    <a:pt x="357" y="427"/>
                  </a:cubicBezTo>
                  <a:cubicBezTo>
                    <a:pt x="357" y="330"/>
                    <a:pt x="357" y="330"/>
                    <a:pt x="357" y="330"/>
                  </a:cubicBezTo>
                  <a:cubicBezTo>
                    <a:pt x="271" y="330"/>
                    <a:pt x="271" y="330"/>
                    <a:pt x="271" y="330"/>
                  </a:cubicBezTo>
                  <a:cubicBezTo>
                    <a:pt x="271" y="228"/>
                    <a:pt x="271" y="228"/>
                    <a:pt x="271" y="228"/>
                  </a:cubicBezTo>
                  <a:cubicBezTo>
                    <a:pt x="468" y="228"/>
                    <a:pt x="468" y="228"/>
                    <a:pt x="468" y="228"/>
                  </a:cubicBezTo>
                  <a:cubicBezTo>
                    <a:pt x="468" y="500"/>
                    <a:pt x="468" y="500"/>
                    <a:pt x="468" y="500"/>
                  </a:cubicBezTo>
                  <a:cubicBezTo>
                    <a:pt x="412" y="526"/>
                    <a:pt x="348" y="539"/>
                    <a:pt x="282" y="539"/>
                  </a:cubicBezTo>
                  <a:close/>
                </a:path>
              </a:pathLst>
            </a:custGeom>
            <a:solidFill>
              <a:srgbClr val="E31837"/>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16" name="Rectangle 7"/>
            <p:cNvSpPr>
              <a:spLocks noChangeArrowheads="1"/>
            </p:cNvSpPr>
            <p:nvPr/>
          </p:nvSpPr>
          <p:spPr bwMode="gray">
            <a:xfrm>
              <a:off x="8579360" y="5516489"/>
              <a:ext cx="111661" cy="520092"/>
            </a:xfrm>
            <a:prstGeom prst="rect">
              <a:avLst/>
            </a:prstGeom>
            <a:solidFill>
              <a:srgbClr val="E31837"/>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grpSp>
      <p:pic>
        <p:nvPicPr>
          <p:cNvPr id="9" name="Picture 8"/>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918960" y="121920"/>
            <a:ext cx="1807206" cy="1097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 High Content slide">
    <p:spTree>
      <p:nvGrpSpPr>
        <p:cNvPr id="1" name=""/>
        <p:cNvGrpSpPr/>
        <p:nvPr/>
      </p:nvGrpSpPr>
      <p:grpSpPr>
        <a:xfrm>
          <a:off x="0" y="0"/>
          <a:ext cx="0" cy="0"/>
          <a:chOff x="0" y="0"/>
          <a:chExt cx="0" cy="0"/>
        </a:xfrm>
      </p:grpSpPr>
      <p:pic>
        <p:nvPicPr>
          <p:cNvPr id="12" name="Image 11" descr="footer-Beet.jpg"/>
          <p:cNvPicPr>
            <a:picLocks noChangeAspect="1"/>
          </p:cNvPicPr>
          <p:nvPr userDrawn="1"/>
        </p:nvPicPr>
        <p:blipFill>
          <a:blip r:embed="rId2" cstate="print"/>
          <a:stretch>
            <a:fillRect/>
          </a:stretch>
        </p:blipFill>
        <p:spPr>
          <a:xfrm>
            <a:off x="0" y="5529263"/>
            <a:ext cx="9144000" cy="1328737"/>
          </a:xfrm>
          <a:prstGeom prst="rect">
            <a:avLst/>
          </a:prstGeom>
        </p:spPr>
      </p:pic>
      <p:sp>
        <p:nvSpPr>
          <p:cNvPr id="11" name="Slide Number Placeholder 5"/>
          <p:cNvSpPr>
            <a:spLocks noGrp="1"/>
          </p:cNvSpPr>
          <p:nvPr>
            <p:ph type="sldNum" sz="quarter" idx="12"/>
          </p:nvPr>
        </p:nvSpPr>
        <p:spPr>
          <a:xfrm>
            <a:off x="4182771" y="6516090"/>
            <a:ext cx="778457" cy="241200"/>
          </a:xfrm>
          <a:prstGeom prst="rect">
            <a:avLst/>
          </a:prstGeom>
        </p:spPr>
        <p:txBody>
          <a:bodyPr wrap="none" lIns="0" tIns="0" rIns="0" bIns="0" anchor="t" anchorCtr="0">
            <a:noAutofit/>
          </a:bodyPr>
          <a:lstStyle>
            <a:lvl1pPr algn="ctr">
              <a:defRPr lang="en-GB" sz="1100" kern="1200" noProof="0" dirty="0" smtClean="0">
                <a:solidFill>
                  <a:srgbClr val="666666"/>
                </a:solidFill>
                <a:latin typeface="Arial" pitchFamily="34" charset="0"/>
                <a:ea typeface="+mn-ea"/>
                <a:cs typeface="Arial" pitchFamily="34" charset="0"/>
              </a:defRPr>
            </a:lvl1pPr>
          </a:lstStyle>
          <a:p>
            <a:fld id="{525A3C56-E491-49B2-93F3-63532DF516BC}" type="slidenum">
              <a:rPr lang="en-US" smtClean="0"/>
              <a:pPr/>
              <a:t>‹#›</a:t>
            </a:fld>
            <a:endParaRPr lang="en-US" dirty="0"/>
          </a:p>
        </p:txBody>
      </p:sp>
      <p:sp>
        <p:nvSpPr>
          <p:cNvPr id="9" name="Title Placeholder 1"/>
          <p:cNvSpPr>
            <a:spLocks noGrp="1"/>
          </p:cNvSpPr>
          <p:nvPr>
            <p:ph type="title"/>
          </p:nvPr>
        </p:nvSpPr>
        <p:spPr>
          <a:xfrm>
            <a:off x="447675" y="185739"/>
            <a:ext cx="8239125" cy="920750"/>
          </a:xfrm>
          <a:prstGeom prst="rect">
            <a:avLst/>
          </a:prstGeom>
        </p:spPr>
        <p:txBody>
          <a:bodyPr vert="horz" lIns="0" tIns="0" rIns="0" bIns="0" rtlCol="0" anchor="ctr" anchorCtr="0">
            <a:normAutofit/>
          </a:bodyPr>
          <a:lstStyle/>
          <a:p>
            <a:r>
              <a:rPr lang="en-US" noProof="0" smtClean="0"/>
              <a:t>Click to edit Master title style</a:t>
            </a:r>
            <a:endParaRPr lang="en-US" noProof="0" dirty="0"/>
          </a:p>
        </p:txBody>
      </p:sp>
      <p:sp>
        <p:nvSpPr>
          <p:cNvPr id="14" name="Content Placeholder 20"/>
          <p:cNvSpPr>
            <a:spLocks noGrp="1"/>
          </p:cNvSpPr>
          <p:nvPr>
            <p:ph sz="quarter" idx="17"/>
          </p:nvPr>
        </p:nvSpPr>
        <p:spPr>
          <a:xfrm>
            <a:off x="449263" y="1289829"/>
            <a:ext cx="8250237" cy="4871259"/>
          </a:xfrm>
          <a:prstGeom prst="rect">
            <a:avLst/>
          </a:prstGeom>
        </p:spPr>
        <p:txBody>
          <a:bodyPr lIns="0" tIns="0" rIns="0" bIns="0">
            <a:normAutofit/>
          </a:bodyPr>
          <a:lstStyle>
            <a:lvl1pPr marL="0" indent="0">
              <a:spcBef>
                <a:spcPts val="600"/>
              </a:spcBef>
              <a:buClr>
                <a:schemeClr val="accent1"/>
              </a:buClr>
              <a:buSzPct val="110000"/>
              <a:buFont typeface="Arial" pitchFamily="34" charset="0"/>
              <a:buNone/>
              <a:defRPr sz="1200">
                <a:solidFill>
                  <a:schemeClr val="tx1"/>
                </a:solidFill>
                <a:latin typeface="Arial" pitchFamily="34" charset="0"/>
              </a:defRPr>
            </a:lvl1pPr>
            <a:lvl2pPr marL="263525" indent="-263525">
              <a:spcBef>
                <a:spcPts val="600"/>
              </a:spcBef>
              <a:buClr>
                <a:schemeClr val="accent1"/>
              </a:buClr>
              <a:buSzPct val="110000"/>
              <a:buFont typeface="Arial" pitchFamily="34" charset="0"/>
              <a:buChar char="•"/>
              <a:defRPr sz="1200" baseline="0">
                <a:solidFill>
                  <a:schemeClr val="tx1"/>
                </a:solidFill>
                <a:latin typeface="Arial" pitchFamily="34" charset="0"/>
              </a:defRPr>
            </a:lvl2pPr>
            <a:lvl3pPr marL="536575" indent="-273050">
              <a:spcBef>
                <a:spcPts val="600"/>
              </a:spcBef>
              <a:buClr>
                <a:schemeClr val="accent1"/>
              </a:buClr>
              <a:buSzPct val="110000"/>
              <a:buFont typeface="Arial" pitchFamily="34" charset="0"/>
              <a:buChar char="•"/>
              <a:defRPr sz="1200">
                <a:solidFill>
                  <a:schemeClr val="tx1"/>
                </a:solidFill>
                <a:latin typeface="Arial" pitchFamily="34" charset="0"/>
              </a:defRPr>
            </a:lvl3pPr>
            <a:lvl4pPr marL="811213" indent="-274638">
              <a:spcBef>
                <a:spcPts val="600"/>
              </a:spcBef>
              <a:buClr>
                <a:schemeClr val="accent1"/>
              </a:buClr>
              <a:buSzPct val="110000"/>
              <a:buFont typeface="Arial" pitchFamily="34" charset="0"/>
              <a:buChar char="•"/>
              <a:defRPr sz="1100">
                <a:solidFill>
                  <a:schemeClr val="tx1"/>
                </a:solidFill>
                <a:latin typeface="Arial" pitchFamily="34" charset="0"/>
              </a:defRPr>
            </a:lvl4pPr>
            <a:lvl5pPr marL="1074738" indent="-263525">
              <a:spcBef>
                <a:spcPts val="600"/>
              </a:spcBef>
              <a:buClr>
                <a:schemeClr val="accent1"/>
              </a:buClr>
              <a:buSzPct val="110000"/>
              <a:buFont typeface="Arial" pitchFamily="34" charset="0"/>
              <a:buChar char="•"/>
              <a:defRPr sz="1050">
                <a:solidFill>
                  <a:schemeClr val="tx1"/>
                </a:solidFill>
                <a:latin typeface="Arial" pitchFamily="34" charset="0"/>
              </a:defRPr>
            </a:lvl5pPr>
            <a:lvl6pPr marL="1136650" indent="-215900">
              <a:spcBef>
                <a:spcPts val="500"/>
              </a:spcBef>
              <a:buClr>
                <a:schemeClr val="accent1"/>
              </a:buClr>
              <a:buSzPct val="100000"/>
              <a:buFont typeface="Verdana" pitchFamily="34" charset="0"/>
              <a:buChar char="•"/>
              <a:defRPr sz="1050" baseline="0">
                <a:solidFill>
                  <a:schemeClr val="tx1"/>
                </a:solidFill>
              </a:defRPr>
            </a:lvl6pPr>
            <a:lvl7pPr marL="1343025" indent="-228600">
              <a:spcBef>
                <a:spcPts val="500"/>
              </a:spcBef>
              <a:buClr>
                <a:schemeClr val="tx1">
                  <a:lumMod val="60000"/>
                  <a:lumOff val="40000"/>
                </a:schemeClr>
              </a:buClr>
              <a:buFont typeface="Verdana" pitchFamily="34" charset="0"/>
              <a:buChar char="•"/>
              <a:defRPr sz="1400" baseline="0">
                <a:solidFill>
                  <a:schemeClr val="tx1"/>
                </a:solidFill>
              </a:defRPr>
            </a:lvl7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grpSp>
        <p:nvGrpSpPr>
          <p:cNvPr id="15" name="Group 14"/>
          <p:cNvGrpSpPr/>
          <p:nvPr userDrawn="1"/>
        </p:nvGrpSpPr>
        <p:grpSpPr bwMode="gray">
          <a:xfrm>
            <a:off x="7975371" y="6325019"/>
            <a:ext cx="715649" cy="333534"/>
            <a:chOff x="7527713" y="5505450"/>
            <a:chExt cx="1163308" cy="542169"/>
          </a:xfrm>
        </p:grpSpPr>
        <p:sp>
          <p:nvSpPr>
            <p:cNvPr id="16" name="Freeform 5"/>
            <p:cNvSpPr>
              <a:spLocks/>
            </p:cNvSpPr>
            <p:nvPr/>
          </p:nvSpPr>
          <p:spPr bwMode="gray">
            <a:xfrm>
              <a:off x="7527713" y="5505450"/>
              <a:ext cx="453860" cy="542169"/>
            </a:xfrm>
            <a:custGeom>
              <a:avLst/>
              <a:gdLst/>
              <a:ahLst/>
              <a:cxnLst>
                <a:cxn ang="0">
                  <a:pos x="287" y="104"/>
                </a:cxn>
                <a:cxn ang="0">
                  <a:pos x="117" y="269"/>
                </a:cxn>
                <a:cxn ang="0">
                  <a:pos x="288" y="435"/>
                </a:cxn>
                <a:cxn ang="0">
                  <a:pos x="451" y="366"/>
                </a:cxn>
                <a:cxn ang="0">
                  <a:pos x="451" y="490"/>
                </a:cxn>
                <a:cxn ang="0">
                  <a:pos x="280" y="539"/>
                </a:cxn>
                <a:cxn ang="0">
                  <a:pos x="0" y="269"/>
                </a:cxn>
                <a:cxn ang="0">
                  <a:pos x="281" y="0"/>
                </a:cxn>
                <a:cxn ang="0">
                  <a:pos x="452" y="40"/>
                </a:cxn>
                <a:cxn ang="0">
                  <a:pos x="452" y="162"/>
                </a:cxn>
                <a:cxn ang="0">
                  <a:pos x="287" y="104"/>
                </a:cxn>
              </a:cxnLst>
              <a:rect l="0" t="0" r="r" b="b"/>
              <a:pathLst>
                <a:path w="452" h="539">
                  <a:moveTo>
                    <a:pt x="287" y="104"/>
                  </a:moveTo>
                  <a:cubicBezTo>
                    <a:pt x="182" y="104"/>
                    <a:pt x="117" y="186"/>
                    <a:pt x="117" y="269"/>
                  </a:cubicBezTo>
                  <a:cubicBezTo>
                    <a:pt x="117" y="369"/>
                    <a:pt x="199" y="435"/>
                    <a:pt x="288" y="435"/>
                  </a:cubicBezTo>
                  <a:cubicBezTo>
                    <a:pt x="347" y="435"/>
                    <a:pt x="404" y="409"/>
                    <a:pt x="451" y="366"/>
                  </a:cubicBezTo>
                  <a:cubicBezTo>
                    <a:pt x="451" y="490"/>
                    <a:pt x="451" y="490"/>
                    <a:pt x="451" y="490"/>
                  </a:cubicBezTo>
                  <a:cubicBezTo>
                    <a:pt x="401" y="520"/>
                    <a:pt x="333" y="539"/>
                    <a:pt x="280" y="539"/>
                  </a:cubicBezTo>
                  <a:cubicBezTo>
                    <a:pt x="127" y="539"/>
                    <a:pt x="0" y="415"/>
                    <a:pt x="0" y="269"/>
                  </a:cubicBezTo>
                  <a:cubicBezTo>
                    <a:pt x="0" y="115"/>
                    <a:pt x="128" y="0"/>
                    <a:pt x="281" y="0"/>
                  </a:cubicBezTo>
                  <a:cubicBezTo>
                    <a:pt x="339" y="0"/>
                    <a:pt x="408" y="18"/>
                    <a:pt x="452" y="40"/>
                  </a:cubicBezTo>
                  <a:cubicBezTo>
                    <a:pt x="452" y="162"/>
                    <a:pt x="452" y="162"/>
                    <a:pt x="452" y="162"/>
                  </a:cubicBezTo>
                  <a:cubicBezTo>
                    <a:pt x="396" y="125"/>
                    <a:pt x="339" y="104"/>
                    <a:pt x="287" y="104"/>
                  </a:cubicBezTo>
                  <a:close/>
                </a:path>
              </a:pathLst>
            </a:custGeom>
            <a:solidFill>
              <a:srgbClr val="E31837"/>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17" name="Freeform 6"/>
            <p:cNvSpPr>
              <a:spLocks/>
            </p:cNvSpPr>
            <p:nvPr/>
          </p:nvSpPr>
          <p:spPr bwMode="gray">
            <a:xfrm>
              <a:off x="8022755" y="5505450"/>
              <a:ext cx="470417" cy="542169"/>
            </a:xfrm>
            <a:custGeom>
              <a:avLst/>
              <a:gdLst/>
              <a:ahLst/>
              <a:cxnLst>
                <a:cxn ang="0">
                  <a:pos x="282" y="539"/>
                </a:cxn>
                <a:cxn ang="0">
                  <a:pos x="0" y="269"/>
                </a:cxn>
                <a:cxn ang="0">
                  <a:pos x="289" y="0"/>
                </a:cxn>
                <a:cxn ang="0">
                  <a:pos x="465" y="36"/>
                </a:cxn>
                <a:cxn ang="0">
                  <a:pos x="465" y="157"/>
                </a:cxn>
                <a:cxn ang="0">
                  <a:pos x="292" y="104"/>
                </a:cxn>
                <a:cxn ang="0">
                  <a:pos x="118" y="269"/>
                </a:cxn>
                <a:cxn ang="0">
                  <a:pos x="293" y="438"/>
                </a:cxn>
                <a:cxn ang="0">
                  <a:pos x="357" y="427"/>
                </a:cxn>
                <a:cxn ang="0">
                  <a:pos x="357" y="330"/>
                </a:cxn>
                <a:cxn ang="0">
                  <a:pos x="271" y="330"/>
                </a:cxn>
                <a:cxn ang="0">
                  <a:pos x="271" y="228"/>
                </a:cxn>
                <a:cxn ang="0">
                  <a:pos x="468" y="228"/>
                </a:cxn>
                <a:cxn ang="0">
                  <a:pos x="468" y="500"/>
                </a:cxn>
                <a:cxn ang="0">
                  <a:pos x="282" y="539"/>
                </a:cxn>
              </a:cxnLst>
              <a:rect l="0" t="0" r="r" b="b"/>
              <a:pathLst>
                <a:path w="468" h="539">
                  <a:moveTo>
                    <a:pt x="282" y="539"/>
                  </a:moveTo>
                  <a:cubicBezTo>
                    <a:pt x="129" y="539"/>
                    <a:pt x="0" y="419"/>
                    <a:pt x="0" y="269"/>
                  </a:cubicBezTo>
                  <a:cubicBezTo>
                    <a:pt x="0" y="118"/>
                    <a:pt x="128" y="0"/>
                    <a:pt x="289" y="0"/>
                  </a:cubicBezTo>
                  <a:cubicBezTo>
                    <a:pt x="348" y="0"/>
                    <a:pt x="420" y="15"/>
                    <a:pt x="465" y="36"/>
                  </a:cubicBezTo>
                  <a:cubicBezTo>
                    <a:pt x="465" y="157"/>
                    <a:pt x="465" y="157"/>
                    <a:pt x="465" y="157"/>
                  </a:cubicBezTo>
                  <a:cubicBezTo>
                    <a:pt x="414" y="128"/>
                    <a:pt x="348" y="104"/>
                    <a:pt x="292" y="104"/>
                  </a:cubicBezTo>
                  <a:cubicBezTo>
                    <a:pt x="186" y="104"/>
                    <a:pt x="118" y="186"/>
                    <a:pt x="118" y="269"/>
                  </a:cubicBezTo>
                  <a:cubicBezTo>
                    <a:pt x="118" y="367"/>
                    <a:pt x="198" y="438"/>
                    <a:pt x="293" y="438"/>
                  </a:cubicBezTo>
                  <a:cubicBezTo>
                    <a:pt x="313" y="438"/>
                    <a:pt x="332" y="436"/>
                    <a:pt x="357" y="427"/>
                  </a:cubicBezTo>
                  <a:cubicBezTo>
                    <a:pt x="357" y="330"/>
                    <a:pt x="357" y="330"/>
                    <a:pt x="357" y="330"/>
                  </a:cubicBezTo>
                  <a:cubicBezTo>
                    <a:pt x="271" y="330"/>
                    <a:pt x="271" y="330"/>
                    <a:pt x="271" y="330"/>
                  </a:cubicBezTo>
                  <a:cubicBezTo>
                    <a:pt x="271" y="228"/>
                    <a:pt x="271" y="228"/>
                    <a:pt x="271" y="228"/>
                  </a:cubicBezTo>
                  <a:cubicBezTo>
                    <a:pt x="468" y="228"/>
                    <a:pt x="468" y="228"/>
                    <a:pt x="468" y="228"/>
                  </a:cubicBezTo>
                  <a:cubicBezTo>
                    <a:pt x="468" y="500"/>
                    <a:pt x="468" y="500"/>
                    <a:pt x="468" y="500"/>
                  </a:cubicBezTo>
                  <a:cubicBezTo>
                    <a:pt x="412" y="526"/>
                    <a:pt x="348" y="539"/>
                    <a:pt x="282" y="539"/>
                  </a:cubicBezTo>
                  <a:close/>
                </a:path>
              </a:pathLst>
            </a:custGeom>
            <a:solidFill>
              <a:srgbClr val="E31837"/>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18" name="Rectangle 7"/>
            <p:cNvSpPr>
              <a:spLocks noChangeArrowheads="1"/>
            </p:cNvSpPr>
            <p:nvPr/>
          </p:nvSpPr>
          <p:spPr bwMode="gray">
            <a:xfrm>
              <a:off x="8579360" y="5516489"/>
              <a:ext cx="111661" cy="520092"/>
            </a:xfrm>
            <a:prstGeom prst="rect">
              <a:avLst/>
            </a:prstGeom>
            <a:solidFill>
              <a:srgbClr val="E31837"/>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gr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two - High Content slide">
    <p:spTree>
      <p:nvGrpSpPr>
        <p:cNvPr id="1" name=""/>
        <p:cNvGrpSpPr/>
        <p:nvPr/>
      </p:nvGrpSpPr>
      <p:grpSpPr>
        <a:xfrm>
          <a:off x="0" y="0"/>
          <a:ext cx="0" cy="0"/>
          <a:chOff x="0" y="0"/>
          <a:chExt cx="0" cy="0"/>
        </a:xfrm>
      </p:grpSpPr>
      <p:pic>
        <p:nvPicPr>
          <p:cNvPr id="13" name="Image 12" descr="footer-Beet.jpg"/>
          <p:cNvPicPr>
            <a:picLocks noChangeAspect="1"/>
          </p:cNvPicPr>
          <p:nvPr userDrawn="1"/>
        </p:nvPicPr>
        <p:blipFill>
          <a:blip r:embed="rId2" cstate="print"/>
          <a:stretch>
            <a:fillRect/>
          </a:stretch>
        </p:blipFill>
        <p:spPr>
          <a:xfrm>
            <a:off x="0" y="5529263"/>
            <a:ext cx="9144000" cy="1328737"/>
          </a:xfrm>
          <a:prstGeom prst="rect">
            <a:avLst/>
          </a:prstGeom>
        </p:spPr>
      </p:pic>
      <p:sp>
        <p:nvSpPr>
          <p:cNvPr id="10" name="Title Placeholder 1"/>
          <p:cNvSpPr>
            <a:spLocks noGrp="1"/>
          </p:cNvSpPr>
          <p:nvPr>
            <p:ph type="title"/>
          </p:nvPr>
        </p:nvSpPr>
        <p:spPr>
          <a:xfrm>
            <a:off x="447675" y="185739"/>
            <a:ext cx="8239125" cy="920750"/>
          </a:xfrm>
          <a:prstGeom prst="rect">
            <a:avLst/>
          </a:prstGeom>
        </p:spPr>
        <p:txBody>
          <a:bodyPr vert="horz" lIns="0" tIns="0" rIns="0" bIns="0" rtlCol="0" anchor="ctr" anchorCtr="0">
            <a:normAutofit/>
          </a:bodyPr>
          <a:lstStyle/>
          <a:p>
            <a:r>
              <a:rPr lang="en-US" noProof="0" smtClean="0"/>
              <a:t>Click to edit Master title style</a:t>
            </a:r>
            <a:endParaRPr lang="en-US" noProof="0" dirty="0"/>
          </a:p>
        </p:txBody>
      </p:sp>
      <p:sp>
        <p:nvSpPr>
          <p:cNvPr id="12" name="Slide Number Placeholder 5"/>
          <p:cNvSpPr>
            <a:spLocks noGrp="1"/>
          </p:cNvSpPr>
          <p:nvPr>
            <p:ph type="sldNum" sz="quarter" idx="12"/>
          </p:nvPr>
        </p:nvSpPr>
        <p:spPr>
          <a:xfrm>
            <a:off x="4182771" y="6516090"/>
            <a:ext cx="778457" cy="241200"/>
          </a:xfrm>
          <a:prstGeom prst="rect">
            <a:avLst/>
          </a:prstGeom>
        </p:spPr>
        <p:txBody>
          <a:bodyPr wrap="none" lIns="0" tIns="0" rIns="0" bIns="0" anchor="t" anchorCtr="0">
            <a:noAutofit/>
          </a:bodyPr>
          <a:lstStyle>
            <a:lvl1pPr algn="ctr">
              <a:defRPr lang="en-GB" sz="1100" kern="1200" noProof="0" dirty="0" smtClean="0">
                <a:solidFill>
                  <a:srgbClr val="666666"/>
                </a:solidFill>
                <a:latin typeface="Arial" pitchFamily="34" charset="0"/>
                <a:ea typeface="+mn-ea"/>
                <a:cs typeface="Arial" pitchFamily="34" charset="0"/>
              </a:defRPr>
            </a:lvl1pPr>
          </a:lstStyle>
          <a:p>
            <a:fld id="{525A3C56-E491-49B2-93F3-63532DF516BC}" type="slidenum">
              <a:rPr lang="en-US" smtClean="0"/>
              <a:pPr/>
              <a:t>‹#›</a:t>
            </a:fld>
            <a:endParaRPr lang="en-US" dirty="0"/>
          </a:p>
        </p:txBody>
      </p:sp>
      <p:sp>
        <p:nvSpPr>
          <p:cNvPr id="15" name="Content Placeholder 20"/>
          <p:cNvSpPr>
            <a:spLocks noGrp="1"/>
          </p:cNvSpPr>
          <p:nvPr>
            <p:ph sz="quarter" idx="17"/>
          </p:nvPr>
        </p:nvSpPr>
        <p:spPr>
          <a:xfrm>
            <a:off x="449264" y="1289829"/>
            <a:ext cx="3956049" cy="4871259"/>
          </a:xfrm>
          <a:prstGeom prst="rect">
            <a:avLst/>
          </a:prstGeom>
        </p:spPr>
        <p:txBody>
          <a:bodyPr lIns="0" tIns="0" rIns="0" bIns="0">
            <a:normAutofit/>
          </a:bodyPr>
          <a:lstStyle>
            <a:lvl1pPr marL="0" indent="0">
              <a:spcBef>
                <a:spcPts val="600"/>
              </a:spcBef>
              <a:buClr>
                <a:schemeClr val="accent1"/>
              </a:buClr>
              <a:buSzPct val="110000"/>
              <a:buFont typeface="Arial" pitchFamily="34" charset="0"/>
              <a:buNone/>
              <a:defRPr sz="1200">
                <a:solidFill>
                  <a:schemeClr val="tx1"/>
                </a:solidFill>
                <a:latin typeface="Arial" pitchFamily="34" charset="0"/>
              </a:defRPr>
            </a:lvl1pPr>
            <a:lvl2pPr marL="263525" indent="-263525">
              <a:spcBef>
                <a:spcPts val="600"/>
              </a:spcBef>
              <a:buClr>
                <a:schemeClr val="accent1"/>
              </a:buClr>
              <a:buSzPct val="110000"/>
              <a:buFont typeface="Arial" pitchFamily="34" charset="0"/>
              <a:buChar char="•"/>
              <a:defRPr sz="1200" baseline="0">
                <a:solidFill>
                  <a:schemeClr val="tx1"/>
                </a:solidFill>
                <a:latin typeface="Arial" pitchFamily="34" charset="0"/>
              </a:defRPr>
            </a:lvl2pPr>
            <a:lvl3pPr marL="536575" indent="-273050">
              <a:spcBef>
                <a:spcPts val="600"/>
              </a:spcBef>
              <a:buClr>
                <a:schemeClr val="accent1"/>
              </a:buClr>
              <a:buSzPct val="110000"/>
              <a:buFont typeface="Arial" pitchFamily="34" charset="0"/>
              <a:buChar char="•"/>
              <a:defRPr sz="1200">
                <a:solidFill>
                  <a:schemeClr val="tx1"/>
                </a:solidFill>
                <a:latin typeface="Arial" pitchFamily="34" charset="0"/>
              </a:defRPr>
            </a:lvl3pPr>
            <a:lvl4pPr marL="811213" indent="-274638">
              <a:spcBef>
                <a:spcPts val="600"/>
              </a:spcBef>
              <a:buClr>
                <a:schemeClr val="accent1"/>
              </a:buClr>
              <a:buSzPct val="110000"/>
              <a:buFont typeface="Arial" pitchFamily="34" charset="0"/>
              <a:buChar char="•"/>
              <a:defRPr sz="1100">
                <a:solidFill>
                  <a:schemeClr val="tx1"/>
                </a:solidFill>
                <a:latin typeface="Arial" pitchFamily="34" charset="0"/>
              </a:defRPr>
            </a:lvl4pPr>
            <a:lvl5pPr marL="1074738" indent="-263525">
              <a:spcBef>
                <a:spcPts val="600"/>
              </a:spcBef>
              <a:buClr>
                <a:schemeClr val="accent1"/>
              </a:buClr>
              <a:buSzPct val="110000"/>
              <a:buFont typeface="Arial" pitchFamily="34" charset="0"/>
              <a:buChar char="•"/>
              <a:defRPr sz="1050">
                <a:solidFill>
                  <a:schemeClr val="tx1"/>
                </a:solidFill>
                <a:latin typeface="Arial" pitchFamily="34" charset="0"/>
              </a:defRPr>
            </a:lvl5pPr>
            <a:lvl6pPr marL="1136650" indent="-215900">
              <a:spcBef>
                <a:spcPts val="500"/>
              </a:spcBef>
              <a:buClr>
                <a:schemeClr val="tx1">
                  <a:lumMod val="60000"/>
                  <a:lumOff val="40000"/>
                </a:schemeClr>
              </a:buClr>
              <a:buFont typeface="Verdana" pitchFamily="34" charset="0"/>
              <a:buChar char="•"/>
              <a:defRPr sz="1400" baseline="0">
                <a:solidFill>
                  <a:schemeClr val="tx1"/>
                </a:solidFill>
              </a:defRPr>
            </a:lvl6pPr>
            <a:lvl7pPr marL="1343025" indent="-228600">
              <a:spcBef>
                <a:spcPts val="500"/>
              </a:spcBef>
              <a:buClr>
                <a:schemeClr val="tx1">
                  <a:lumMod val="60000"/>
                  <a:lumOff val="40000"/>
                </a:schemeClr>
              </a:buClr>
              <a:buFont typeface="Verdana" pitchFamily="34" charset="0"/>
              <a:buChar char="•"/>
              <a:defRPr sz="1400" baseline="0">
                <a:solidFill>
                  <a:schemeClr val="tx1"/>
                </a:solidFill>
              </a:defRPr>
            </a:lvl7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6" name="Content Placeholder 20"/>
          <p:cNvSpPr>
            <a:spLocks noGrp="1"/>
          </p:cNvSpPr>
          <p:nvPr>
            <p:ph sz="quarter" idx="18"/>
          </p:nvPr>
        </p:nvSpPr>
        <p:spPr>
          <a:xfrm>
            <a:off x="4754116" y="1289829"/>
            <a:ext cx="3945384" cy="4871259"/>
          </a:xfrm>
          <a:prstGeom prst="rect">
            <a:avLst/>
          </a:prstGeom>
        </p:spPr>
        <p:txBody>
          <a:bodyPr lIns="0" tIns="0" rIns="0" bIns="0">
            <a:normAutofit/>
          </a:bodyPr>
          <a:lstStyle>
            <a:lvl1pPr marL="0" indent="0">
              <a:spcBef>
                <a:spcPts val="600"/>
              </a:spcBef>
              <a:buClr>
                <a:schemeClr val="accent1"/>
              </a:buClr>
              <a:buSzPct val="110000"/>
              <a:buFont typeface="Arial" pitchFamily="34" charset="0"/>
              <a:buNone/>
              <a:defRPr sz="1200">
                <a:solidFill>
                  <a:schemeClr val="tx1"/>
                </a:solidFill>
                <a:latin typeface="Arial" pitchFamily="34" charset="0"/>
              </a:defRPr>
            </a:lvl1pPr>
            <a:lvl2pPr marL="263525" indent="-263525">
              <a:spcBef>
                <a:spcPts val="600"/>
              </a:spcBef>
              <a:buClr>
                <a:schemeClr val="accent1"/>
              </a:buClr>
              <a:buSzPct val="110000"/>
              <a:buFont typeface="Arial" pitchFamily="34" charset="0"/>
              <a:buChar char="•"/>
              <a:defRPr sz="1200" baseline="0">
                <a:solidFill>
                  <a:schemeClr val="tx1"/>
                </a:solidFill>
                <a:latin typeface="Arial" pitchFamily="34" charset="0"/>
              </a:defRPr>
            </a:lvl2pPr>
            <a:lvl3pPr marL="536575" indent="-273050">
              <a:spcBef>
                <a:spcPts val="600"/>
              </a:spcBef>
              <a:buClr>
                <a:schemeClr val="accent1"/>
              </a:buClr>
              <a:buSzPct val="110000"/>
              <a:buFont typeface="Arial" pitchFamily="34" charset="0"/>
              <a:buChar char="•"/>
              <a:defRPr sz="1200">
                <a:solidFill>
                  <a:schemeClr val="tx1"/>
                </a:solidFill>
                <a:latin typeface="Arial" pitchFamily="34" charset="0"/>
              </a:defRPr>
            </a:lvl3pPr>
            <a:lvl4pPr marL="811213" indent="-274638">
              <a:spcBef>
                <a:spcPts val="600"/>
              </a:spcBef>
              <a:buClr>
                <a:schemeClr val="accent1"/>
              </a:buClr>
              <a:buSzPct val="110000"/>
              <a:buFont typeface="Arial" pitchFamily="34" charset="0"/>
              <a:buChar char="•"/>
              <a:defRPr sz="1100">
                <a:solidFill>
                  <a:schemeClr val="tx1"/>
                </a:solidFill>
                <a:latin typeface="Arial" pitchFamily="34" charset="0"/>
              </a:defRPr>
            </a:lvl4pPr>
            <a:lvl5pPr marL="1074738" indent="-263525">
              <a:spcBef>
                <a:spcPts val="600"/>
              </a:spcBef>
              <a:buClr>
                <a:schemeClr val="accent1"/>
              </a:buClr>
              <a:buSzPct val="110000"/>
              <a:buFont typeface="Arial" pitchFamily="34" charset="0"/>
              <a:buChar char="•"/>
              <a:defRPr sz="1050">
                <a:solidFill>
                  <a:schemeClr val="tx1"/>
                </a:solidFill>
                <a:latin typeface="Arial" pitchFamily="34" charset="0"/>
              </a:defRPr>
            </a:lvl5pPr>
            <a:lvl6pPr marL="1136650" indent="-215900">
              <a:spcBef>
                <a:spcPts val="500"/>
              </a:spcBef>
              <a:buClr>
                <a:schemeClr val="tx1">
                  <a:lumMod val="60000"/>
                  <a:lumOff val="40000"/>
                </a:schemeClr>
              </a:buClr>
              <a:buFont typeface="Verdana" pitchFamily="34" charset="0"/>
              <a:buChar char="•"/>
              <a:defRPr sz="1400" baseline="0">
                <a:solidFill>
                  <a:schemeClr val="tx1"/>
                </a:solidFill>
              </a:defRPr>
            </a:lvl6pPr>
            <a:lvl7pPr marL="1343025" indent="-228600">
              <a:spcBef>
                <a:spcPts val="500"/>
              </a:spcBef>
              <a:buClr>
                <a:schemeClr val="tx1">
                  <a:lumMod val="60000"/>
                  <a:lumOff val="40000"/>
                </a:schemeClr>
              </a:buClr>
              <a:buFont typeface="Verdana" pitchFamily="34" charset="0"/>
              <a:buChar char="•"/>
              <a:defRPr sz="1400" baseline="0">
                <a:solidFill>
                  <a:schemeClr val="tx1"/>
                </a:solidFill>
              </a:defRPr>
            </a:lvl7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grpSp>
        <p:nvGrpSpPr>
          <p:cNvPr id="17" name="Group 16"/>
          <p:cNvGrpSpPr/>
          <p:nvPr userDrawn="1"/>
        </p:nvGrpSpPr>
        <p:grpSpPr bwMode="gray">
          <a:xfrm>
            <a:off x="7975371" y="6325019"/>
            <a:ext cx="715649" cy="333534"/>
            <a:chOff x="7527713" y="5505450"/>
            <a:chExt cx="1163308" cy="542169"/>
          </a:xfrm>
        </p:grpSpPr>
        <p:sp>
          <p:nvSpPr>
            <p:cNvPr id="18" name="Freeform 5"/>
            <p:cNvSpPr>
              <a:spLocks/>
            </p:cNvSpPr>
            <p:nvPr/>
          </p:nvSpPr>
          <p:spPr bwMode="gray">
            <a:xfrm>
              <a:off x="7527713" y="5505450"/>
              <a:ext cx="453860" cy="542169"/>
            </a:xfrm>
            <a:custGeom>
              <a:avLst/>
              <a:gdLst/>
              <a:ahLst/>
              <a:cxnLst>
                <a:cxn ang="0">
                  <a:pos x="287" y="104"/>
                </a:cxn>
                <a:cxn ang="0">
                  <a:pos x="117" y="269"/>
                </a:cxn>
                <a:cxn ang="0">
                  <a:pos x="288" y="435"/>
                </a:cxn>
                <a:cxn ang="0">
                  <a:pos x="451" y="366"/>
                </a:cxn>
                <a:cxn ang="0">
                  <a:pos x="451" y="490"/>
                </a:cxn>
                <a:cxn ang="0">
                  <a:pos x="280" y="539"/>
                </a:cxn>
                <a:cxn ang="0">
                  <a:pos x="0" y="269"/>
                </a:cxn>
                <a:cxn ang="0">
                  <a:pos x="281" y="0"/>
                </a:cxn>
                <a:cxn ang="0">
                  <a:pos x="452" y="40"/>
                </a:cxn>
                <a:cxn ang="0">
                  <a:pos x="452" y="162"/>
                </a:cxn>
                <a:cxn ang="0">
                  <a:pos x="287" y="104"/>
                </a:cxn>
              </a:cxnLst>
              <a:rect l="0" t="0" r="r" b="b"/>
              <a:pathLst>
                <a:path w="452" h="539">
                  <a:moveTo>
                    <a:pt x="287" y="104"/>
                  </a:moveTo>
                  <a:cubicBezTo>
                    <a:pt x="182" y="104"/>
                    <a:pt x="117" y="186"/>
                    <a:pt x="117" y="269"/>
                  </a:cubicBezTo>
                  <a:cubicBezTo>
                    <a:pt x="117" y="369"/>
                    <a:pt x="199" y="435"/>
                    <a:pt x="288" y="435"/>
                  </a:cubicBezTo>
                  <a:cubicBezTo>
                    <a:pt x="347" y="435"/>
                    <a:pt x="404" y="409"/>
                    <a:pt x="451" y="366"/>
                  </a:cubicBezTo>
                  <a:cubicBezTo>
                    <a:pt x="451" y="490"/>
                    <a:pt x="451" y="490"/>
                    <a:pt x="451" y="490"/>
                  </a:cubicBezTo>
                  <a:cubicBezTo>
                    <a:pt x="401" y="520"/>
                    <a:pt x="333" y="539"/>
                    <a:pt x="280" y="539"/>
                  </a:cubicBezTo>
                  <a:cubicBezTo>
                    <a:pt x="127" y="539"/>
                    <a:pt x="0" y="415"/>
                    <a:pt x="0" y="269"/>
                  </a:cubicBezTo>
                  <a:cubicBezTo>
                    <a:pt x="0" y="115"/>
                    <a:pt x="128" y="0"/>
                    <a:pt x="281" y="0"/>
                  </a:cubicBezTo>
                  <a:cubicBezTo>
                    <a:pt x="339" y="0"/>
                    <a:pt x="408" y="18"/>
                    <a:pt x="452" y="40"/>
                  </a:cubicBezTo>
                  <a:cubicBezTo>
                    <a:pt x="452" y="162"/>
                    <a:pt x="452" y="162"/>
                    <a:pt x="452" y="162"/>
                  </a:cubicBezTo>
                  <a:cubicBezTo>
                    <a:pt x="396" y="125"/>
                    <a:pt x="339" y="104"/>
                    <a:pt x="287" y="104"/>
                  </a:cubicBezTo>
                  <a:close/>
                </a:path>
              </a:pathLst>
            </a:custGeom>
            <a:solidFill>
              <a:srgbClr val="E31837"/>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19" name="Freeform 6"/>
            <p:cNvSpPr>
              <a:spLocks/>
            </p:cNvSpPr>
            <p:nvPr/>
          </p:nvSpPr>
          <p:spPr bwMode="gray">
            <a:xfrm>
              <a:off x="8022755" y="5505450"/>
              <a:ext cx="470417" cy="542169"/>
            </a:xfrm>
            <a:custGeom>
              <a:avLst/>
              <a:gdLst/>
              <a:ahLst/>
              <a:cxnLst>
                <a:cxn ang="0">
                  <a:pos x="282" y="539"/>
                </a:cxn>
                <a:cxn ang="0">
                  <a:pos x="0" y="269"/>
                </a:cxn>
                <a:cxn ang="0">
                  <a:pos x="289" y="0"/>
                </a:cxn>
                <a:cxn ang="0">
                  <a:pos x="465" y="36"/>
                </a:cxn>
                <a:cxn ang="0">
                  <a:pos x="465" y="157"/>
                </a:cxn>
                <a:cxn ang="0">
                  <a:pos x="292" y="104"/>
                </a:cxn>
                <a:cxn ang="0">
                  <a:pos x="118" y="269"/>
                </a:cxn>
                <a:cxn ang="0">
                  <a:pos x="293" y="438"/>
                </a:cxn>
                <a:cxn ang="0">
                  <a:pos x="357" y="427"/>
                </a:cxn>
                <a:cxn ang="0">
                  <a:pos x="357" y="330"/>
                </a:cxn>
                <a:cxn ang="0">
                  <a:pos x="271" y="330"/>
                </a:cxn>
                <a:cxn ang="0">
                  <a:pos x="271" y="228"/>
                </a:cxn>
                <a:cxn ang="0">
                  <a:pos x="468" y="228"/>
                </a:cxn>
                <a:cxn ang="0">
                  <a:pos x="468" y="500"/>
                </a:cxn>
                <a:cxn ang="0">
                  <a:pos x="282" y="539"/>
                </a:cxn>
              </a:cxnLst>
              <a:rect l="0" t="0" r="r" b="b"/>
              <a:pathLst>
                <a:path w="468" h="539">
                  <a:moveTo>
                    <a:pt x="282" y="539"/>
                  </a:moveTo>
                  <a:cubicBezTo>
                    <a:pt x="129" y="539"/>
                    <a:pt x="0" y="419"/>
                    <a:pt x="0" y="269"/>
                  </a:cubicBezTo>
                  <a:cubicBezTo>
                    <a:pt x="0" y="118"/>
                    <a:pt x="128" y="0"/>
                    <a:pt x="289" y="0"/>
                  </a:cubicBezTo>
                  <a:cubicBezTo>
                    <a:pt x="348" y="0"/>
                    <a:pt x="420" y="15"/>
                    <a:pt x="465" y="36"/>
                  </a:cubicBezTo>
                  <a:cubicBezTo>
                    <a:pt x="465" y="157"/>
                    <a:pt x="465" y="157"/>
                    <a:pt x="465" y="157"/>
                  </a:cubicBezTo>
                  <a:cubicBezTo>
                    <a:pt x="414" y="128"/>
                    <a:pt x="348" y="104"/>
                    <a:pt x="292" y="104"/>
                  </a:cubicBezTo>
                  <a:cubicBezTo>
                    <a:pt x="186" y="104"/>
                    <a:pt x="118" y="186"/>
                    <a:pt x="118" y="269"/>
                  </a:cubicBezTo>
                  <a:cubicBezTo>
                    <a:pt x="118" y="367"/>
                    <a:pt x="198" y="438"/>
                    <a:pt x="293" y="438"/>
                  </a:cubicBezTo>
                  <a:cubicBezTo>
                    <a:pt x="313" y="438"/>
                    <a:pt x="332" y="436"/>
                    <a:pt x="357" y="427"/>
                  </a:cubicBezTo>
                  <a:cubicBezTo>
                    <a:pt x="357" y="330"/>
                    <a:pt x="357" y="330"/>
                    <a:pt x="357" y="330"/>
                  </a:cubicBezTo>
                  <a:cubicBezTo>
                    <a:pt x="271" y="330"/>
                    <a:pt x="271" y="330"/>
                    <a:pt x="271" y="330"/>
                  </a:cubicBezTo>
                  <a:cubicBezTo>
                    <a:pt x="271" y="228"/>
                    <a:pt x="271" y="228"/>
                    <a:pt x="271" y="228"/>
                  </a:cubicBezTo>
                  <a:cubicBezTo>
                    <a:pt x="468" y="228"/>
                    <a:pt x="468" y="228"/>
                    <a:pt x="468" y="228"/>
                  </a:cubicBezTo>
                  <a:cubicBezTo>
                    <a:pt x="468" y="500"/>
                    <a:pt x="468" y="500"/>
                    <a:pt x="468" y="500"/>
                  </a:cubicBezTo>
                  <a:cubicBezTo>
                    <a:pt x="412" y="526"/>
                    <a:pt x="348" y="539"/>
                    <a:pt x="282" y="539"/>
                  </a:cubicBezTo>
                  <a:close/>
                </a:path>
              </a:pathLst>
            </a:custGeom>
            <a:solidFill>
              <a:srgbClr val="E31837"/>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20" name="Rectangle 7"/>
            <p:cNvSpPr>
              <a:spLocks noChangeArrowheads="1"/>
            </p:cNvSpPr>
            <p:nvPr/>
          </p:nvSpPr>
          <p:spPr bwMode="gray">
            <a:xfrm>
              <a:off x="8579360" y="5516489"/>
              <a:ext cx="111661" cy="520092"/>
            </a:xfrm>
            <a:prstGeom prst="rect">
              <a:avLst/>
            </a:prstGeom>
            <a:solidFill>
              <a:srgbClr val="E31837"/>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gr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genda Page">
    <p:spTree>
      <p:nvGrpSpPr>
        <p:cNvPr id="1" name=""/>
        <p:cNvGrpSpPr/>
        <p:nvPr/>
      </p:nvGrpSpPr>
      <p:grpSpPr>
        <a:xfrm>
          <a:off x="0" y="0"/>
          <a:ext cx="0" cy="0"/>
          <a:chOff x="0" y="0"/>
          <a:chExt cx="0" cy="0"/>
        </a:xfrm>
      </p:grpSpPr>
      <p:pic>
        <p:nvPicPr>
          <p:cNvPr id="14" name="Image 13" descr="footer-Beet.jpg"/>
          <p:cNvPicPr>
            <a:picLocks noChangeAspect="1"/>
          </p:cNvPicPr>
          <p:nvPr userDrawn="1"/>
        </p:nvPicPr>
        <p:blipFill>
          <a:blip r:embed="rId2" cstate="print"/>
          <a:stretch>
            <a:fillRect/>
          </a:stretch>
        </p:blipFill>
        <p:spPr>
          <a:xfrm>
            <a:off x="0" y="5529263"/>
            <a:ext cx="9144000" cy="1328737"/>
          </a:xfrm>
          <a:prstGeom prst="rect">
            <a:avLst/>
          </a:prstGeom>
        </p:spPr>
      </p:pic>
      <p:sp>
        <p:nvSpPr>
          <p:cNvPr id="15" name="Slide Number Placeholder 5"/>
          <p:cNvSpPr>
            <a:spLocks noGrp="1"/>
          </p:cNvSpPr>
          <p:nvPr>
            <p:ph type="sldNum" sz="quarter" idx="12"/>
          </p:nvPr>
        </p:nvSpPr>
        <p:spPr>
          <a:xfrm>
            <a:off x="4182771" y="6516090"/>
            <a:ext cx="778457" cy="241200"/>
          </a:xfrm>
          <a:prstGeom prst="rect">
            <a:avLst/>
          </a:prstGeom>
        </p:spPr>
        <p:txBody>
          <a:bodyPr wrap="none" lIns="0" tIns="0" rIns="0" bIns="0" anchor="t" anchorCtr="0">
            <a:noAutofit/>
          </a:bodyPr>
          <a:lstStyle>
            <a:lvl1pPr algn="ctr">
              <a:defRPr lang="en-GB" sz="1100" kern="1200" noProof="0" dirty="0" smtClean="0">
                <a:solidFill>
                  <a:srgbClr val="666666"/>
                </a:solidFill>
                <a:latin typeface="Arial" pitchFamily="34" charset="0"/>
                <a:ea typeface="+mn-ea"/>
                <a:cs typeface="Arial" pitchFamily="34" charset="0"/>
              </a:defRPr>
            </a:lvl1pPr>
          </a:lstStyle>
          <a:p>
            <a:fld id="{525A3C56-E491-49B2-93F3-63532DF516BC}" type="slidenum">
              <a:rPr lang="en-US" smtClean="0"/>
              <a:pPr/>
              <a:t>‹#›</a:t>
            </a:fld>
            <a:endParaRPr lang="en-US" dirty="0"/>
          </a:p>
        </p:txBody>
      </p:sp>
      <p:sp>
        <p:nvSpPr>
          <p:cNvPr id="10" name="Title Placeholder 1"/>
          <p:cNvSpPr>
            <a:spLocks noGrp="1"/>
          </p:cNvSpPr>
          <p:nvPr>
            <p:ph type="title"/>
          </p:nvPr>
        </p:nvSpPr>
        <p:spPr>
          <a:xfrm>
            <a:off x="447675" y="185739"/>
            <a:ext cx="8239125" cy="920750"/>
          </a:xfrm>
          <a:prstGeom prst="rect">
            <a:avLst/>
          </a:prstGeom>
        </p:spPr>
        <p:txBody>
          <a:bodyPr vert="horz" lIns="0" tIns="0" rIns="0" bIns="0" rtlCol="0" anchor="ctr" anchorCtr="0">
            <a:normAutofit/>
          </a:bodyPr>
          <a:lstStyle/>
          <a:p>
            <a:r>
              <a:rPr lang="en-US" noProof="0" smtClean="0"/>
              <a:t>Click to edit Master title style</a:t>
            </a:r>
            <a:endParaRPr lang="en-US" noProof="0" dirty="0"/>
          </a:p>
        </p:txBody>
      </p:sp>
      <p:sp>
        <p:nvSpPr>
          <p:cNvPr id="11" name="Content Placeholder 20"/>
          <p:cNvSpPr>
            <a:spLocks noGrp="1"/>
          </p:cNvSpPr>
          <p:nvPr>
            <p:ph sz="quarter" idx="17"/>
          </p:nvPr>
        </p:nvSpPr>
        <p:spPr>
          <a:xfrm>
            <a:off x="449264" y="1266825"/>
            <a:ext cx="3956050" cy="4886325"/>
          </a:xfrm>
          <a:prstGeom prst="rect">
            <a:avLst/>
          </a:prstGeom>
        </p:spPr>
        <p:txBody>
          <a:bodyPr lIns="0" tIns="0" rIns="0" bIns="0">
            <a:normAutofit/>
          </a:bodyPr>
          <a:lstStyle>
            <a:lvl1pPr marL="0" indent="0">
              <a:spcBef>
                <a:spcPts val="500"/>
              </a:spcBef>
              <a:buClr>
                <a:schemeClr val="accent1"/>
              </a:buClr>
              <a:buSzPct val="110000"/>
              <a:buFont typeface="Arial" pitchFamily="34" charset="0"/>
              <a:buNone/>
              <a:defRPr sz="2000">
                <a:solidFill>
                  <a:schemeClr val="tx1"/>
                </a:solidFill>
                <a:latin typeface="Arial" pitchFamily="34" charset="0"/>
              </a:defRPr>
            </a:lvl1pPr>
            <a:lvl2pPr marL="263525" indent="-263525">
              <a:spcBef>
                <a:spcPts val="500"/>
              </a:spcBef>
              <a:buClr>
                <a:schemeClr val="accent1"/>
              </a:buClr>
              <a:buSzPct val="110000"/>
              <a:buFont typeface="Arial" pitchFamily="34" charset="0"/>
              <a:buChar char="•"/>
              <a:defRPr sz="2000" baseline="0">
                <a:solidFill>
                  <a:schemeClr val="tx1"/>
                </a:solidFill>
                <a:latin typeface="Arial" pitchFamily="34" charset="0"/>
              </a:defRPr>
            </a:lvl2pPr>
            <a:lvl3pPr marL="536575" indent="-273050">
              <a:spcBef>
                <a:spcPts val="500"/>
              </a:spcBef>
              <a:buClr>
                <a:schemeClr val="accent1"/>
              </a:buClr>
              <a:buSzPct val="110000"/>
              <a:buFont typeface="Arial" pitchFamily="34" charset="0"/>
              <a:buChar char="•"/>
              <a:defRPr sz="1800">
                <a:solidFill>
                  <a:schemeClr val="tx1"/>
                </a:solidFill>
                <a:latin typeface="Arial" pitchFamily="34" charset="0"/>
              </a:defRPr>
            </a:lvl3pPr>
            <a:lvl4pPr marL="811213" indent="-274638">
              <a:spcBef>
                <a:spcPts val="500"/>
              </a:spcBef>
              <a:buClr>
                <a:schemeClr val="accent1"/>
              </a:buClr>
              <a:buSzPct val="110000"/>
              <a:buFont typeface="Arial" pitchFamily="34" charset="0"/>
              <a:buChar char="•"/>
              <a:defRPr sz="1600">
                <a:solidFill>
                  <a:schemeClr val="tx1"/>
                </a:solidFill>
                <a:latin typeface="Arial" pitchFamily="34" charset="0"/>
              </a:defRPr>
            </a:lvl4pPr>
            <a:lvl5pPr marL="1074738" indent="-263525">
              <a:spcBef>
                <a:spcPts val="500"/>
              </a:spcBef>
              <a:buClr>
                <a:schemeClr val="accent1"/>
              </a:buClr>
              <a:buSzPct val="110000"/>
              <a:buFont typeface="Arial" pitchFamily="34" charset="0"/>
              <a:buChar char="•"/>
              <a:defRPr sz="1400">
                <a:solidFill>
                  <a:schemeClr val="tx1"/>
                </a:solidFill>
                <a:latin typeface="Arial" pitchFamily="34" charset="0"/>
              </a:defRPr>
            </a:lvl5pPr>
            <a:lvl6pPr marL="1136650" indent="-215900">
              <a:spcBef>
                <a:spcPts val="500"/>
              </a:spcBef>
              <a:buClr>
                <a:schemeClr val="tx1">
                  <a:lumMod val="60000"/>
                  <a:lumOff val="40000"/>
                </a:schemeClr>
              </a:buClr>
              <a:buFont typeface="Verdana" pitchFamily="34" charset="0"/>
              <a:buChar char="•"/>
              <a:defRPr sz="1400" baseline="0">
                <a:solidFill>
                  <a:schemeClr val="tx1"/>
                </a:solidFill>
              </a:defRPr>
            </a:lvl6pPr>
            <a:lvl7pPr marL="1343025" indent="-228600">
              <a:spcBef>
                <a:spcPts val="500"/>
              </a:spcBef>
              <a:buClr>
                <a:schemeClr val="tx1">
                  <a:lumMod val="60000"/>
                  <a:lumOff val="40000"/>
                </a:schemeClr>
              </a:buClr>
              <a:buFont typeface="Verdana" pitchFamily="34" charset="0"/>
              <a:buChar char="•"/>
              <a:defRPr sz="1400" baseline="0">
                <a:solidFill>
                  <a:schemeClr val="tx1"/>
                </a:solidFill>
              </a:defRPr>
            </a:lvl7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2" name="Content Placeholder 20"/>
          <p:cNvSpPr>
            <a:spLocks noGrp="1"/>
          </p:cNvSpPr>
          <p:nvPr>
            <p:ph sz="quarter" idx="23"/>
          </p:nvPr>
        </p:nvSpPr>
        <p:spPr>
          <a:xfrm>
            <a:off x="4741416" y="1266825"/>
            <a:ext cx="3956050" cy="4886325"/>
          </a:xfrm>
          <a:prstGeom prst="rect">
            <a:avLst/>
          </a:prstGeom>
        </p:spPr>
        <p:txBody>
          <a:bodyPr lIns="0" tIns="0" rIns="0" bIns="0">
            <a:normAutofit/>
          </a:bodyPr>
          <a:lstStyle>
            <a:lvl1pPr marL="0" indent="0">
              <a:spcBef>
                <a:spcPts val="500"/>
              </a:spcBef>
              <a:buClr>
                <a:schemeClr val="accent1"/>
              </a:buClr>
              <a:buSzPct val="110000"/>
              <a:buFont typeface="Arial" pitchFamily="34" charset="0"/>
              <a:buNone/>
              <a:defRPr sz="2000">
                <a:solidFill>
                  <a:schemeClr val="tx1"/>
                </a:solidFill>
                <a:latin typeface="Arial" pitchFamily="34" charset="0"/>
              </a:defRPr>
            </a:lvl1pPr>
            <a:lvl2pPr marL="263525" indent="-263525">
              <a:spcBef>
                <a:spcPts val="500"/>
              </a:spcBef>
              <a:buClr>
                <a:schemeClr val="accent1"/>
              </a:buClr>
              <a:buSzPct val="110000"/>
              <a:buFont typeface="Arial" pitchFamily="34" charset="0"/>
              <a:buChar char="•"/>
              <a:defRPr sz="2000" baseline="0">
                <a:solidFill>
                  <a:schemeClr val="tx1"/>
                </a:solidFill>
                <a:latin typeface="Arial" pitchFamily="34" charset="0"/>
              </a:defRPr>
            </a:lvl2pPr>
            <a:lvl3pPr marL="536575" indent="-273050">
              <a:spcBef>
                <a:spcPts val="500"/>
              </a:spcBef>
              <a:buClr>
                <a:schemeClr val="accent1"/>
              </a:buClr>
              <a:buSzPct val="110000"/>
              <a:buFont typeface="Arial" pitchFamily="34" charset="0"/>
              <a:buChar char="•"/>
              <a:defRPr sz="1800">
                <a:solidFill>
                  <a:schemeClr val="tx1"/>
                </a:solidFill>
                <a:latin typeface="Arial" pitchFamily="34" charset="0"/>
              </a:defRPr>
            </a:lvl3pPr>
            <a:lvl4pPr marL="811213" indent="-274638">
              <a:spcBef>
                <a:spcPts val="500"/>
              </a:spcBef>
              <a:buClr>
                <a:schemeClr val="accent1"/>
              </a:buClr>
              <a:buSzPct val="110000"/>
              <a:buFont typeface="Arial" pitchFamily="34" charset="0"/>
              <a:buChar char="•"/>
              <a:defRPr sz="1600">
                <a:solidFill>
                  <a:schemeClr val="tx1"/>
                </a:solidFill>
                <a:latin typeface="Arial" pitchFamily="34" charset="0"/>
              </a:defRPr>
            </a:lvl4pPr>
            <a:lvl5pPr marL="1074738" indent="-263525">
              <a:spcBef>
                <a:spcPts val="500"/>
              </a:spcBef>
              <a:buClr>
                <a:schemeClr val="accent1"/>
              </a:buClr>
              <a:buSzPct val="110000"/>
              <a:buFont typeface="Arial" pitchFamily="34" charset="0"/>
              <a:buChar char="•"/>
              <a:defRPr sz="1400">
                <a:solidFill>
                  <a:schemeClr val="tx1"/>
                </a:solidFill>
                <a:latin typeface="Arial" pitchFamily="34" charset="0"/>
              </a:defRPr>
            </a:lvl5pPr>
            <a:lvl6pPr marL="1136650" indent="-215900">
              <a:spcBef>
                <a:spcPts val="500"/>
              </a:spcBef>
              <a:buClr>
                <a:schemeClr val="tx1">
                  <a:lumMod val="60000"/>
                  <a:lumOff val="40000"/>
                </a:schemeClr>
              </a:buClr>
              <a:buFont typeface="Verdana" pitchFamily="34" charset="0"/>
              <a:buChar char="•"/>
              <a:defRPr sz="1400" baseline="0">
                <a:solidFill>
                  <a:schemeClr val="tx1"/>
                </a:solidFill>
              </a:defRPr>
            </a:lvl6pPr>
            <a:lvl7pPr marL="1343025" indent="-228600">
              <a:spcBef>
                <a:spcPts val="500"/>
              </a:spcBef>
              <a:buClr>
                <a:schemeClr val="tx1">
                  <a:lumMod val="60000"/>
                  <a:lumOff val="40000"/>
                </a:schemeClr>
              </a:buClr>
              <a:buFont typeface="Verdana" pitchFamily="34" charset="0"/>
              <a:buChar char="•"/>
              <a:defRPr sz="1400" baseline="0">
                <a:solidFill>
                  <a:schemeClr val="tx1"/>
                </a:solidFill>
              </a:defRPr>
            </a:lvl7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grpSp>
        <p:nvGrpSpPr>
          <p:cNvPr id="17" name="Group 16"/>
          <p:cNvGrpSpPr/>
          <p:nvPr userDrawn="1"/>
        </p:nvGrpSpPr>
        <p:grpSpPr bwMode="gray">
          <a:xfrm>
            <a:off x="7975371" y="6325019"/>
            <a:ext cx="715649" cy="333534"/>
            <a:chOff x="7527713" y="5505450"/>
            <a:chExt cx="1163308" cy="542169"/>
          </a:xfrm>
        </p:grpSpPr>
        <p:sp>
          <p:nvSpPr>
            <p:cNvPr id="18" name="Freeform 5"/>
            <p:cNvSpPr>
              <a:spLocks/>
            </p:cNvSpPr>
            <p:nvPr/>
          </p:nvSpPr>
          <p:spPr bwMode="gray">
            <a:xfrm>
              <a:off x="7527713" y="5505450"/>
              <a:ext cx="453860" cy="542169"/>
            </a:xfrm>
            <a:custGeom>
              <a:avLst/>
              <a:gdLst/>
              <a:ahLst/>
              <a:cxnLst>
                <a:cxn ang="0">
                  <a:pos x="287" y="104"/>
                </a:cxn>
                <a:cxn ang="0">
                  <a:pos x="117" y="269"/>
                </a:cxn>
                <a:cxn ang="0">
                  <a:pos x="288" y="435"/>
                </a:cxn>
                <a:cxn ang="0">
                  <a:pos x="451" y="366"/>
                </a:cxn>
                <a:cxn ang="0">
                  <a:pos x="451" y="490"/>
                </a:cxn>
                <a:cxn ang="0">
                  <a:pos x="280" y="539"/>
                </a:cxn>
                <a:cxn ang="0">
                  <a:pos x="0" y="269"/>
                </a:cxn>
                <a:cxn ang="0">
                  <a:pos x="281" y="0"/>
                </a:cxn>
                <a:cxn ang="0">
                  <a:pos x="452" y="40"/>
                </a:cxn>
                <a:cxn ang="0">
                  <a:pos x="452" y="162"/>
                </a:cxn>
                <a:cxn ang="0">
                  <a:pos x="287" y="104"/>
                </a:cxn>
              </a:cxnLst>
              <a:rect l="0" t="0" r="r" b="b"/>
              <a:pathLst>
                <a:path w="452" h="539">
                  <a:moveTo>
                    <a:pt x="287" y="104"/>
                  </a:moveTo>
                  <a:cubicBezTo>
                    <a:pt x="182" y="104"/>
                    <a:pt x="117" y="186"/>
                    <a:pt x="117" y="269"/>
                  </a:cubicBezTo>
                  <a:cubicBezTo>
                    <a:pt x="117" y="369"/>
                    <a:pt x="199" y="435"/>
                    <a:pt x="288" y="435"/>
                  </a:cubicBezTo>
                  <a:cubicBezTo>
                    <a:pt x="347" y="435"/>
                    <a:pt x="404" y="409"/>
                    <a:pt x="451" y="366"/>
                  </a:cubicBezTo>
                  <a:cubicBezTo>
                    <a:pt x="451" y="490"/>
                    <a:pt x="451" y="490"/>
                    <a:pt x="451" y="490"/>
                  </a:cubicBezTo>
                  <a:cubicBezTo>
                    <a:pt x="401" y="520"/>
                    <a:pt x="333" y="539"/>
                    <a:pt x="280" y="539"/>
                  </a:cubicBezTo>
                  <a:cubicBezTo>
                    <a:pt x="127" y="539"/>
                    <a:pt x="0" y="415"/>
                    <a:pt x="0" y="269"/>
                  </a:cubicBezTo>
                  <a:cubicBezTo>
                    <a:pt x="0" y="115"/>
                    <a:pt x="128" y="0"/>
                    <a:pt x="281" y="0"/>
                  </a:cubicBezTo>
                  <a:cubicBezTo>
                    <a:pt x="339" y="0"/>
                    <a:pt x="408" y="18"/>
                    <a:pt x="452" y="40"/>
                  </a:cubicBezTo>
                  <a:cubicBezTo>
                    <a:pt x="452" y="162"/>
                    <a:pt x="452" y="162"/>
                    <a:pt x="452" y="162"/>
                  </a:cubicBezTo>
                  <a:cubicBezTo>
                    <a:pt x="396" y="125"/>
                    <a:pt x="339" y="104"/>
                    <a:pt x="287" y="104"/>
                  </a:cubicBezTo>
                  <a:close/>
                </a:path>
              </a:pathLst>
            </a:custGeom>
            <a:solidFill>
              <a:srgbClr val="E31837"/>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19" name="Freeform 6"/>
            <p:cNvSpPr>
              <a:spLocks/>
            </p:cNvSpPr>
            <p:nvPr/>
          </p:nvSpPr>
          <p:spPr bwMode="gray">
            <a:xfrm>
              <a:off x="8022755" y="5505450"/>
              <a:ext cx="470417" cy="542169"/>
            </a:xfrm>
            <a:custGeom>
              <a:avLst/>
              <a:gdLst/>
              <a:ahLst/>
              <a:cxnLst>
                <a:cxn ang="0">
                  <a:pos x="282" y="539"/>
                </a:cxn>
                <a:cxn ang="0">
                  <a:pos x="0" y="269"/>
                </a:cxn>
                <a:cxn ang="0">
                  <a:pos x="289" y="0"/>
                </a:cxn>
                <a:cxn ang="0">
                  <a:pos x="465" y="36"/>
                </a:cxn>
                <a:cxn ang="0">
                  <a:pos x="465" y="157"/>
                </a:cxn>
                <a:cxn ang="0">
                  <a:pos x="292" y="104"/>
                </a:cxn>
                <a:cxn ang="0">
                  <a:pos x="118" y="269"/>
                </a:cxn>
                <a:cxn ang="0">
                  <a:pos x="293" y="438"/>
                </a:cxn>
                <a:cxn ang="0">
                  <a:pos x="357" y="427"/>
                </a:cxn>
                <a:cxn ang="0">
                  <a:pos x="357" y="330"/>
                </a:cxn>
                <a:cxn ang="0">
                  <a:pos x="271" y="330"/>
                </a:cxn>
                <a:cxn ang="0">
                  <a:pos x="271" y="228"/>
                </a:cxn>
                <a:cxn ang="0">
                  <a:pos x="468" y="228"/>
                </a:cxn>
                <a:cxn ang="0">
                  <a:pos x="468" y="500"/>
                </a:cxn>
                <a:cxn ang="0">
                  <a:pos x="282" y="539"/>
                </a:cxn>
              </a:cxnLst>
              <a:rect l="0" t="0" r="r" b="b"/>
              <a:pathLst>
                <a:path w="468" h="539">
                  <a:moveTo>
                    <a:pt x="282" y="539"/>
                  </a:moveTo>
                  <a:cubicBezTo>
                    <a:pt x="129" y="539"/>
                    <a:pt x="0" y="419"/>
                    <a:pt x="0" y="269"/>
                  </a:cubicBezTo>
                  <a:cubicBezTo>
                    <a:pt x="0" y="118"/>
                    <a:pt x="128" y="0"/>
                    <a:pt x="289" y="0"/>
                  </a:cubicBezTo>
                  <a:cubicBezTo>
                    <a:pt x="348" y="0"/>
                    <a:pt x="420" y="15"/>
                    <a:pt x="465" y="36"/>
                  </a:cubicBezTo>
                  <a:cubicBezTo>
                    <a:pt x="465" y="157"/>
                    <a:pt x="465" y="157"/>
                    <a:pt x="465" y="157"/>
                  </a:cubicBezTo>
                  <a:cubicBezTo>
                    <a:pt x="414" y="128"/>
                    <a:pt x="348" y="104"/>
                    <a:pt x="292" y="104"/>
                  </a:cubicBezTo>
                  <a:cubicBezTo>
                    <a:pt x="186" y="104"/>
                    <a:pt x="118" y="186"/>
                    <a:pt x="118" y="269"/>
                  </a:cubicBezTo>
                  <a:cubicBezTo>
                    <a:pt x="118" y="367"/>
                    <a:pt x="198" y="438"/>
                    <a:pt x="293" y="438"/>
                  </a:cubicBezTo>
                  <a:cubicBezTo>
                    <a:pt x="313" y="438"/>
                    <a:pt x="332" y="436"/>
                    <a:pt x="357" y="427"/>
                  </a:cubicBezTo>
                  <a:cubicBezTo>
                    <a:pt x="357" y="330"/>
                    <a:pt x="357" y="330"/>
                    <a:pt x="357" y="330"/>
                  </a:cubicBezTo>
                  <a:cubicBezTo>
                    <a:pt x="271" y="330"/>
                    <a:pt x="271" y="330"/>
                    <a:pt x="271" y="330"/>
                  </a:cubicBezTo>
                  <a:cubicBezTo>
                    <a:pt x="271" y="228"/>
                    <a:pt x="271" y="228"/>
                    <a:pt x="271" y="228"/>
                  </a:cubicBezTo>
                  <a:cubicBezTo>
                    <a:pt x="468" y="228"/>
                    <a:pt x="468" y="228"/>
                    <a:pt x="468" y="228"/>
                  </a:cubicBezTo>
                  <a:cubicBezTo>
                    <a:pt x="468" y="500"/>
                    <a:pt x="468" y="500"/>
                    <a:pt x="468" y="500"/>
                  </a:cubicBezTo>
                  <a:cubicBezTo>
                    <a:pt x="412" y="526"/>
                    <a:pt x="348" y="539"/>
                    <a:pt x="282" y="539"/>
                  </a:cubicBezTo>
                  <a:close/>
                </a:path>
              </a:pathLst>
            </a:custGeom>
            <a:solidFill>
              <a:srgbClr val="E31837"/>
            </a:solid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20" name="Rectangle 7"/>
            <p:cNvSpPr>
              <a:spLocks noChangeArrowheads="1"/>
            </p:cNvSpPr>
            <p:nvPr/>
          </p:nvSpPr>
          <p:spPr bwMode="gray">
            <a:xfrm>
              <a:off x="8579360" y="5516489"/>
              <a:ext cx="111661" cy="520092"/>
            </a:xfrm>
            <a:prstGeom prst="rect">
              <a:avLst/>
            </a:prstGeom>
            <a:solidFill>
              <a:srgbClr val="E31837"/>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gr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39" name="Image 15" descr="section.jpg"/>
          <p:cNvPicPr>
            <a:picLocks noChangeAspect="1"/>
          </p:cNvPicPr>
          <p:nvPr userDrawn="1"/>
        </p:nvPicPr>
        <p:blipFill>
          <a:blip r:embed="rId2" cstate="print"/>
          <a:stretch>
            <a:fillRect/>
          </a:stretch>
        </p:blipFill>
        <p:spPr>
          <a:xfrm>
            <a:off x="0" y="2286000"/>
            <a:ext cx="9144000" cy="2286000"/>
          </a:xfrm>
          <a:prstGeom prst="rect">
            <a:avLst/>
          </a:prstGeom>
        </p:spPr>
      </p:pic>
      <p:sp>
        <p:nvSpPr>
          <p:cNvPr id="2" name="Title 1"/>
          <p:cNvSpPr>
            <a:spLocks noGrp="1"/>
          </p:cNvSpPr>
          <p:nvPr>
            <p:ph type="ctrTitle"/>
          </p:nvPr>
        </p:nvSpPr>
        <p:spPr>
          <a:xfrm>
            <a:off x="447674" y="253048"/>
            <a:ext cx="8251825" cy="605254"/>
          </a:xfrm>
        </p:spPr>
        <p:txBody>
          <a:bodyPr wrap="square" lIns="0" tIns="0" rIns="0" bIns="0">
            <a:noAutofit/>
          </a:bodyPr>
          <a:lstStyle>
            <a:lvl1pPr algn="l">
              <a:defRPr sz="3900" baseline="0">
                <a:solidFill>
                  <a:schemeClr val="tx2"/>
                </a:solidFill>
              </a:defRPr>
            </a:lvl1pPr>
          </a:lstStyle>
          <a:p>
            <a:r>
              <a:rPr lang="en-US" noProof="0" smtClean="0"/>
              <a:t>Click to edit Master title style</a:t>
            </a:r>
            <a:endParaRPr lang="en-US" noProof="0" dirty="0"/>
          </a:p>
        </p:txBody>
      </p:sp>
      <p:sp>
        <p:nvSpPr>
          <p:cNvPr id="13" name="Subtitle 2"/>
          <p:cNvSpPr>
            <a:spLocks noGrp="1"/>
          </p:cNvSpPr>
          <p:nvPr>
            <p:ph type="subTitle" idx="1"/>
          </p:nvPr>
        </p:nvSpPr>
        <p:spPr>
          <a:xfrm>
            <a:off x="447675" y="855981"/>
            <a:ext cx="8251825" cy="629920"/>
          </a:xfrm>
          <a:prstGeom prst="rect">
            <a:avLst/>
          </a:prstGeom>
        </p:spPr>
        <p:txBody>
          <a:bodyPr lIns="0" tIns="0" rIns="0" bIns="0" anchor="t" anchorCtr="0">
            <a:noAutofit/>
          </a:bodyPr>
          <a:lstStyle>
            <a:lvl1pPr marL="0" indent="0" algn="l">
              <a:buNone/>
              <a:defRPr sz="3900">
                <a:solidFill>
                  <a:schemeClr val="tx1"/>
                </a:solidFill>
                <a:latin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smtClean="0"/>
              <a:t>Click to edit Master subtitle style</a:t>
            </a:r>
            <a:endParaRPr lang="en-US" noProof="0" dirty="0"/>
          </a:p>
        </p:txBody>
      </p:sp>
      <p:pic>
        <p:nvPicPr>
          <p:cNvPr id="41" name="Picture 40" descr="&lt;IGNORE&gt;&#10;"/>
          <p:cNvPicPr>
            <a:picLocks noChangeAspect="1"/>
          </p:cNvPicPr>
          <p:nvPr userDrawn="1"/>
        </p:nvPicPr>
        <p:blipFill>
          <a:blip r:embed="rId3" cstate="print"/>
          <a:stretch>
            <a:fillRect/>
          </a:stretch>
        </p:blipFill>
        <p:spPr>
          <a:xfrm>
            <a:off x="0" y="0"/>
            <a:ext cx="9144000" cy="6858000"/>
          </a:xfrm>
          <a:prstGeom prst="rect">
            <a:avLst/>
          </a:prstGeom>
        </p:spPr>
      </p:pic>
      <p:pic>
        <p:nvPicPr>
          <p:cNvPr id="40" name="Picture 39"/>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7152640" y="4754880"/>
            <a:ext cx="1807206" cy="1097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Header 2">
    <p:spTree>
      <p:nvGrpSpPr>
        <p:cNvPr id="1" name=""/>
        <p:cNvGrpSpPr/>
        <p:nvPr/>
      </p:nvGrpSpPr>
      <p:grpSpPr>
        <a:xfrm>
          <a:off x="0" y="0"/>
          <a:ext cx="0" cy="0"/>
          <a:chOff x="0" y="0"/>
          <a:chExt cx="0" cy="0"/>
        </a:xfrm>
      </p:grpSpPr>
      <p:pic>
        <p:nvPicPr>
          <p:cNvPr id="41" name="Picture 6" descr="cover_bg_ice_part2.jpg &lt;IGNORE&gt;"/>
          <p:cNvPicPr>
            <a:picLocks/>
          </p:cNvPicPr>
          <p:nvPr userDrawn="1"/>
        </p:nvPicPr>
        <p:blipFill>
          <a:blip r:embed="rId2" cstate="print"/>
          <a:stretch>
            <a:fillRect/>
          </a:stretch>
        </p:blipFill>
        <p:spPr>
          <a:xfrm>
            <a:off x="0" y="0"/>
            <a:ext cx="9144000" cy="6858000"/>
          </a:xfrm>
          <a:prstGeom prst="rect">
            <a:avLst/>
          </a:prstGeom>
        </p:spPr>
      </p:pic>
      <p:pic>
        <p:nvPicPr>
          <p:cNvPr id="40" name="Image 15" descr="section.jpg &lt;IGNORE&gt;"/>
          <p:cNvPicPr>
            <a:picLocks noChangeAspect="1"/>
          </p:cNvPicPr>
          <p:nvPr userDrawn="1"/>
        </p:nvPicPr>
        <p:blipFill>
          <a:blip r:embed="rId3" cstate="print"/>
          <a:stretch>
            <a:fillRect/>
          </a:stretch>
        </p:blipFill>
        <p:spPr>
          <a:xfrm>
            <a:off x="0" y="2286000"/>
            <a:ext cx="9144000" cy="2286000"/>
          </a:xfrm>
          <a:prstGeom prst="rect">
            <a:avLst/>
          </a:prstGeom>
        </p:spPr>
      </p:pic>
      <p:grpSp>
        <p:nvGrpSpPr>
          <p:cNvPr id="11" name="Group 10"/>
          <p:cNvGrpSpPr/>
          <p:nvPr userDrawn="1"/>
        </p:nvGrpSpPr>
        <p:grpSpPr bwMode="gray">
          <a:xfrm>
            <a:off x="6901056" y="5829386"/>
            <a:ext cx="1894407" cy="855073"/>
            <a:chOff x="1028700" y="1828800"/>
            <a:chExt cx="7083426" cy="3197226"/>
          </a:xfrm>
          <a:solidFill>
            <a:srgbClr val="FFFFFF"/>
          </a:solidFill>
        </p:grpSpPr>
        <p:sp>
          <p:nvSpPr>
            <p:cNvPr id="12" name="Freeform 5"/>
            <p:cNvSpPr>
              <a:spLocks/>
            </p:cNvSpPr>
            <p:nvPr/>
          </p:nvSpPr>
          <p:spPr bwMode="gray">
            <a:xfrm>
              <a:off x="3371850" y="1828800"/>
              <a:ext cx="1697038" cy="2027238"/>
            </a:xfrm>
            <a:custGeom>
              <a:avLst/>
              <a:gdLst/>
              <a:ahLst/>
              <a:cxnLst>
                <a:cxn ang="0">
                  <a:pos x="287" y="104"/>
                </a:cxn>
                <a:cxn ang="0">
                  <a:pos x="117" y="269"/>
                </a:cxn>
                <a:cxn ang="0">
                  <a:pos x="288" y="435"/>
                </a:cxn>
                <a:cxn ang="0">
                  <a:pos x="451" y="366"/>
                </a:cxn>
                <a:cxn ang="0">
                  <a:pos x="451" y="490"/>
                </a:cxn>
                <a:cxn ang="0">
                  <a:pos x="280" y="539"/>
                </a:cxn>
                <a:cxn ang="0">
                  <a:pos x="0" y="269"/>
                </a:cxn>
                <a:cxn ang="0">
                  <a:pos x="281" y="0"/>
                </a:cxn>
                <a:cxn ang="0">
                  <a:pos x="452" y="40"/>
                </a:cxn>
                <a:cxn ang="0">
                  <a:pos x="452" y="162"/>
                </a:cxn>
                <a:cxn ang="0">
                  <a:pos x="287" y="104"/>
                </a:cxn>
              </a:cxnLst>
              <a:rect l="0" t="0" r="r" b="b"/>
              <a:pathLst>
                <a:path w="452" h="539">
                  <a:moveTo>
                    <a:pt x="287" y="104"/>
                  </a:moveTo>
                  <a:cubicBezTo>
                    <a:pt x="182" y="104"/>
                    <a:pt x="117" y="186"/>
                    <a:pt x="117" y="269"/>
                  </a:cubicBezTo>
                  <a:cubicBezTo>
                    <a:pt x="117" y="369"/>
                    <a:pt x="199" y="435"/>
                    <a:pt x="288" y="435"/>
                  </a:cubicBezTo>
                  <a:cubicBezTo>
                    <a:pt x="347" y="435"/>
                    <a:pt x="404" y="409"/>
                    <a:pt x="451" y="366"/>
                  </a:cubicBezTo>
                  <a:cubicBezTo>
                    <a:pt x="451" y="490"/>
                    <a:pt x="451" y="490"/>
                    <a:pt x="451" y="490"/>
                  </a:cubicBezTo>
                  <a:cubicBezTo>
                    <a:pt x="401" y="520"/>
                    <a:pt x="333" y="539"/>
                    <a:pt x="280" y="539"/>
                  </a:cubicBezTo>
                  <a:cubicBezTo>
                    <a:pt x="127" y="539"/>
                    <a:pt x="0" y="415"/>
                    <a:pt x="0" y="269"/>
                  </a:cubicBezTo>
                  <a:cubicBezTo>
                    <a:pt x="0" y="115"/>
                    <a:pt x="128" y="0"/>
                    <a:pt x="281" y="0"/>
                  </a:cubicBezTo>
                  <a:cubicBezTo>
                    <a:pt x="339" y="0"/>
                    <a:pt x="408" y="18"/>
                    <a:pt x="452" y="40"/>
                  </a:cubicBezTo>
                  <a:cubicBezTo>
                    <a:pt x="452" y="162"/>
                    <a:pt x="452" y="162"/>
                    <a:pt x="452" y="162"/>
                  </a:cubicBezTo>
                  <a:cubicBezTo>
                    <a:pt x="396" y="125"/>
                    <a:pt x="339" y="104"/>
                    <a:pt x="287" y="104"/>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14" name="Freeform 6"/>
            <p:cNvSpPr>
              <a:spLocks/>
            </p:cNvSpPr>
            <p:nvPr/>
          </p:nvSpPr>
          <p:spPr bwMode="gray">
            <a:xfrm>
              <a:off x="5222875" y="1828800"/>
              <a:ext cx="1758950" cy="2027238"/>
            </a:xfrm>
            <a:custGeom>
              <a:avLst/>
              <a:gdLst/>
              <a:ahLst/>
              <a:cxnLst>
                <a:cxn ang="0">
                  <a:pos x="282" y="539"/>
                </a:cxn>
                <a:cxn ang="0">
                  <a:pos x="0" y="269"/>
                </a:cxn>
                <a:cxn ang="0">
                  <a:pos x="289" y="0"/>
                </a:cxn>
                <a:cxn ang="0">
                  <a:pos x="465" y="36"/>
                </a:cxn>
                <a:cxn ang="0">
                  <a:pos x="465" y="157"/>
                </a:cxn>
                <a:cxn ang="0">
                  <a:pos x="292" y="104"/>
                </a:cxn>
                <a:cxn ang="0">
                  <a:pos x="118" y="269"/>
                </a:cxn>
                <a:cxn ang="0">
                  <a:pos x="293" y="438"/>
                </a:cxn>
                <a:cxn ang="0">
                  <a:pos x="357" y="427"/>
                </a:cxn>
                <a:cxn ang="0">
                  <a:pos x="357" y="330"/>
                </a:cxn>
                <a:cxn ang="0">
                  <a:pos x="271" y="330"/>
                </a:cxn>
                <a:cxn ang="0">
                  <a:pos x="271" y="228"/>
                </a:cxn>
                <a:cxn ang="0">
                  <a:pos x="468" y="228"/>
                </a:cxn>
                <a:cxn ang="0">
                  <a:pos x="468" y="500"/>
                </a:cxn>
                <a:cxn ang="0">
                  <a:pos x="282" y="539"/>
                </a:cxn>
              </a:cxnLst>
              <a:rect l="0" t="0" r="r" b="b"/>
              <a:pathLst>
                <a:path w="468" h="539">
                  <a:moveTo>
                    <a:pt x="282" y="539"/>
                  </a:moveTo>
                  <a:cubicBezTo>
                    <a:pt x="129" y="539"/>
                    <a:pt x="0" y="419"/>
                    <a:pt x="0" y="269"/>
                  </a:cubicBezTo>
                  <a:cubicBezTo>
                    <a:pt x="0" y="118"/>
                    <a:pt x="128" y="0"/>
                    <a:pt x="289" y="0"/>
                  </a:cubicBezTo>
                  <a:cubicBezTo>
                    <a:pt x="348" y="0"/>
                    <a:pt x="420" y="15"/>
                    <a:pt x="465" y="36"/>
                  </a:cubicBezTo>
                  <a:cubicBezTo>
                    <a:pt x="465" y="157"/>
                    <a:pt x="465" y="157"/>
                    <a:pt x="465" y="157"/>
                  </a:cubicBezTo>
                  <a:cubicBezTo>
                    <a:pt x="414" y="128"/>
                    <a:pt x="348" y="104"/>
                    <a:pt x="292" y="104"/>
                  </a:cubicBezTo>
                  <a:cubicBezTo>
                    <a:pt x="186" y="104"/>
                    <a:pt x="118" y="186"/>
                    <a:pt x="118" y="269"/>
                  </a:cubicBezTo>
                  <a:cubicBezTo>
                    <a:pt x="118" y="367"/>
                    <a:pt x="198" y="438"/>
                    <a:pt x="293" y="438"/>
                  </a:cubicBezTo>
                  <a:cubicBezTo>
                    <a:pt x="313" y="438"/>
                    <a:pt x="332" y="436"/>
                    <a:pt x="357" y="427"/>
                  </a:cubicBezTo>
                  <a:cubicBezTo>
                    <a:pt x="357" y="330"/>
                    <a:pt x="357" y="330"/>
                    <a:pt x="357" y="330"/>
                  </a:cubicBezTo>
                  <a:cubicBezTo>
                    <a:pt x="271" y="330"/>
                    <a:pt x="271" y="330"/>
                    <a:pt x="271" y="330"/>
                  </a:cubicBezTo>
                  <a:cubicBezTo>
                    <a:pt x="271" y="228"/>
                    <a:pt x="271" y="228"/>
                    <a:pt x="271" y="228"/>
                  </a:cubicBezTo>
                  <a:cubicBezTo>
                    <a:pt x="468" y="228"/>
                    <a:pt x="468" y="228"/>
                    <a:pt x="468" y="228"/>
                  </a:cubicBezTo>
                  <a:cubicBezTo>
                    <a:pt x="468" y="500"/>
                    <a:pt x="468" y="500"/>
                    <a:pt x="468" y="500"/>
                  </a:cubicBezTo>
                  <a:cubicBezTo>
                    <a:pt x="412" y="526"/>
                    <a:pt x="348" y="539"/>
                    <a:pt x="282" y="539"/>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15" name="Rectangle 7"/>
            <p:cNvSpPr>
              <a:spLocks noChangeArrowheads="1"/>
            </p:cNvSpPr>
            <p:nvPr/>
          </p:nvSpPr>
          <p:spPr bwMode="gray">
            <a:xfrm>
              <a:off x="7304088" y="1870075"/>
              <a:ext cx="417513" cy="1944688"/>
            </a:xfrm>
            <a:prstGeom prst="rect">
              <a:avLst/>
            </a:prstGeom>
            <a:grpFill/>
            <a:ln w="9525">
              <a:noFill/>
              <a:miter lim="800000"/>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16" name="Freeform 8"/>
            <p:cNvSpPr>
              <a:spLocks/>
            </p:cNvSpPr>
            <p:nvPr/>
          </p:nvSpPr>
          <p:spPr bwMode="gray">
            <a:xfrm>
              <a:off x="1028700" y="4525963"/>
              <a:ext cx="269875" cy="390525"/>
            </a:xfrm>
            <a:custGeom>
              <a:avLst/>
              <a:gdLst/>
              <a:ahLst/>
              <a:cxnLst>
                <a:cxn ang="0">
                  <a:pos x="0" y="0"/>
                </a:cxn>
                <a:cxn ang="0">
                  <a:pos x="168" y="0"/>
                </a:cxn>
                <a:cxn ang="0">
                  <a:pos x="168" y="26"/>
                </a:cxn>
                <a:cxn ang="0">
                  <a:pos x="31" y="26"/>
                </a:cxn>
                <a:cxn ang="0">
                  <a:pos x="31" y="107"/>
                </a:cxn>
                <a:cxn ang="0">
                  <a:pos x="159" y="107"/>
                </a:cxn>
                <a:cxn ang="0">
                  <a:pos x="159" y="133"/>
                </a:cxn>
                <a:cxn ang="0">
                  <a:pos x="31" y="133"/>
                </a:cxn>
                <a:cxn ang="0">
                  <a:pos x="31" y="218"/>
                </a:cxn>
                <a:cxn ang="0">
                  <a:pos x="170" y="218"/>
                </a:cxn>
                <a:cxn ang="0">
                  <a:pos x="170" y="246"/>
                </a:cxn>
                <a:cxn ang="0">
                  <a:pos x="0" y="246"/>
                </a:cxn>
                <a:cxn ang="0">
                  <a:pos x="0" y="0"/>
                </a:cxn>
              </a:cxnLst>
              <a:rect l="0" t="0" r="r" b="b"/>
              <a:pathLst>
                <a:path w="170" h="246">
                  <a:moveTo>
                    <a:pt x="0" y="0"/>
                  </a:moveTo>
                  <a:lnTo>
                    <a:pt x="168" y="0"/>
                  </a:lnTo>
                  <a:lnTo>
                    <a:pt x="168" y="26"/>
                  </a:lnTo>
                  <a:lnTo>
                    <a:pt x="31" y="26"/>
                  </a:lnTo>
                  <a:lnTo>
                    <a:pt x="31" y="107"/>
                  </a:lnTo>
                  <a:lnTo>
                    <a:pt x="159" y="107"/>
                  </a:lnTo>
                  <a:lnTo>
                    <a:pt x="159" y="133"/>
                  </a:lnTo>
                  <a:lnTo>
                    <a:pt x="31" y="133"/>
                  </a:lnTo>
                  <a:lnTo>
                    <a:pt x="31" y="218"/>
                  </a:lnTo>
                  <a:lnTo>
                    <a:pt x="170" y="218"/>
                  </a:lnTo>
                  <a:lnTo>
                    <a:pt x="170" y="246"/>
                  </a:lnTo>
                  <a:lnTo>
                    <a:pt x="0" y="246"/>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17" name="Freeform 9"/>
            <p:cNvSpPr>
              <a:spLocks/>
            </p:cNvSpPr>
            <p:nvPr/>
          </p:nvSpPr>
          <p:spPr bwMode="gray">
            <a:xfrm>
              <a:off x="1322388" y="4635500"/>
              <a:ext cx="269875" cy="280988"/>
            </a:xfrm>
            <a:custGeom>
              <a:avLst/>
              <a:gdLst/>
              <a:ahLst/>
              <a:cxnLst>
                <a:cxn ang="0">
                  <a:pos x="66" y="83"/>
                </a:cxn>
                <a:cxn ang="0">
                  <a:pos x="4" y="0"/>
                </a:cxn>
                <a:cxn ang="0">
                  <a:pos x="42" y="0"/>
                </a:cxn>
                <a:cxn ang="0">
                  <a:pos x="85" y="61"/>
                </a:cxn>
                <a:cxn ang="0">
                  <a:pos x="127" y="0"/>
                </a:cxn>
                <a:cxn ang="0">
                  <a:pos x="163" y="0"/>
                </a:cxn>
                <a:cxn ang="0">
                  <a:pos x="101" y="80"/>
                </a:cxn>
                <a:cxn ang="0">
                  <a:pos x="170" y="177"/>
                </a:cxn>
                <a:cxn ang="0">
                  <a:pos x="134" y="177"/>
                </a:cxn>
                <a:cxn ang="0">
                  <a:pos x="85" y="104"/>
                </a:cxn>
                <a:cxn ang="0">
                  <a:pos x="35" y="177"/>
                </a:cxn>
                <a:cxn ang="0">
                  <a:pos x="0" y="177"/>
                </a:cxn>
                <a:cxn ang="0">
                  <a:pos x="66" y="83"/>
                </a:cxn>
              </a:cxnLst>
              <a:rect l="0" t="0" r="r" b="b"/>
              <a:pathLst>
                <a:path w="170" h="177">
                  <a:moveTo>
                    <a:pt x="66" y="83"/>
                  </a:moveTo>
                  <a:lnTo>
                    <a:pt x="4" y="0"/>
                  </a:lnTo>
                  <a:lnTo>
                    <a:pt x="42" y="0"/>
                  </a:lnTo>
                  <a:lnTo>
                    <a:pt x="85" y="61"/>
                  </a:lnTo>
                  <a:lnTo>
                    <a:pt x="127" y="0"/>
                  </a:lnTo>
                  <a:lnTo>
                    <a:pt x="163" y="0"/>
                  </a:lnTo>
                  <a:lnTo>
                    <a:pt x="101" y="80"/>
                  </a:lnTo>
                  <a:lnTo>
                    <a:pt x="170" y="177"/>
                  </a:lnTo>
                  <a:lnTo>
                    <a:pt x="134" y="177"/>
                  </a:lnTo>
                  <a:lnTo>
                    <a:pt x="85" y="104"/>
                  </a:lnTo>
                  <a:lnTo>
                    <a:pt x="35" y="177"/>
                  </a:lnTo>
                  <a:lnTo>
                    <a:pt x="0" y="177"/>
                  </a:lnTo>
                  <a:lnTo>
                    <a:pt x="66" y="8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18" name="Freeform 10"/>
            <p:cNvSpPr>
              <a:spLocks noEditPoints="1"/>
            </p:cNvSpPr>
            <p:nvPr/>
          </p:nvSpPr>
          <p:spPr bwMode="gray">
            <a:xfrm>
              <a:off x="1633538" y="4627563"/>
              <a:ext cx="266700" cy="398463"/>
            </a:xfrm>
            <a:custGeom>
              <a:avLst/>
              <a:gdLst/>
              <a:ahLst/>
              <a:cxnLst>
                <a:cxn ang="0">
                  <a:pos x="0" y="2"/>
                </a:cxn>
                <a:cxn ang="0">
                  <a:pos x="12" y="2"/>
                </a:cxn>
                <a:cxn ang="0">
                  <a:pos x="12" y="12"/>
                </a:cxn>
                <a:cxn ang="0">
                  <a:pos x="13" y="12"/>
                </a:cxn>
                <a:cxn ang="0">
                  <a:pos x="22" y="3"/>
                </a:cxn>
                <a:cxn ang="0">
                  <a:pos x="36" y="0"/>
                </a:cxn>
                <a:cxn ang="0">
                  <a:pos x="52" y="3"/>
                </a:cxn>
                <a:cxn ang="0">
                  <a:pos x="62" y="12"/>
                </a:cxn>
                <a:cxn ang="0">
                  <a:pos x="69" y="24"/>
                </a:cxn>
                <a:cxn ang="0">
                  <a:pos x="71" y="39"/>
                </a:cxn>
                <a:cxn ang="0">
                  <a:pos x="69" y="55"/>
                </a:cxn>
                <a:cxn ang="0">
                  <a:pos x="63" y="67"/>
                </a:cxn>
                <a:cxn ang="0">
                  <a:pos x="52" y="75"/>
                </a:cxn>
                <a:cxn ang="0">
                  <a:pos x="37" y="78"/>
                </a:cxn>
                <a:cxn ang="0">
                  <a:pos x="31" y="78"/>
                </a:cxn>
                <a:cxn ang="0">
                  <a:pos x="24" y="76"/>
                </a:cxn>
                <a:cxn ang="0">
                  <a:pos x="18" y="72"/>
                </a:cxn>
                <a:cxn ang="0">
                  <a:pos x="13" y="67"/>
                </a:cxn>
                <a:cxn ang="0">
                  <a:pos x="12" y="67"/>
                </a:cxn>
                <a:cxn ang="0">
                  <a:pos x="12" y="106"/>
                </a:cxn>
                <a:cxn ang="0">
                  <a:pos x="0" y="106"/>
                </a:cxn>
                <a:cxn ang="0">
                  <a:pos x="0" y="2"/>
                </a:cxn>
                <a:cxn ang="0">
                  <a:pos x="57" y="28"/>
                </a:cxn>
                <a:cxn ang="0">
                  <a:pos x="52" y="19"/>
                </a:cxn>
                <a:cxn ang="0">
                  <a:pos x="45" y="13"/>
                </a:cxn>
                <a:cxn ang="0">
                  <a:pos x="35" y="11"/>
                </a:cxn>
                <a:cxn ang="0">
                  <a:pos x="24" y="13"/>
                </a:cxn>
                <a:cxn ang="0">
                  <a:pos x="17" y="20"/>
                </a:cxn>
                <a:cxn ang="0">
                  <a:pos x="13" y="29"/>
                </a:cxn>
                <a:cxn ang="0">
                  <a:pos x="12" y="39"/>
                </a:cxn>
                <a:cxn ang="0">
                  <a:pos x="13" y="50"/>
                </a:cxn>
                <a:cxn ang="0">
                  <a:pos x="17" y="59"/>
                </a:cxn>
                <a:cxn ang="0">
                  <a:pos x="25" y="65"/>
                </a:cxn>
                <a:cxn ang="0">
                  <a:pos x="35" y="68"/>
                </a:cxn>
                <a:cxn ang="0">
                  <a:pos x="46" y="65"/>
                </a:cxn>
                <a:cxn ang="0">
                  <a:pos x="53" y="59"/>
                </a:cxn>
                <a:cxn ang="0">
                  <a:pos x="57" y="49"/>
                </a:cxn>
                <a:cxn ang="0">
                  <a:pos x="58" y="39"/>
                </a:cxn>
                <a:cxn ang="0">
                  <a:pos x="57" y="28"/>
                </a:cxn>
              </a:cxnLst>
              <a:rect l="0" t="0" r="r" b="b"/>
              <a:pathLst>
                <a:path w="71" h="106">
                  <a:moveTo>
                    <a:pt x="0" y="2"/>
                  </a:moveTo>
                  <a:cubicBezTo>
                    <a:pt x="12" y="2"/>
                    <a:pt x="12" y="2"/>
                    <a:pt x="12" y="2"/>
                  </a:cubicBezTo>
                  <a:cubicBezTo>
                    <a:pt x="12" y="12"/>
                    <a:pt x="12" y="12"/>
                    <a:pt x="12" y="12"/>
                  </a:cubicBezTo>
                  <a:cubicBezTo>
                    <a:pt x="13" y="12"/>
                    <a:pt x="13" y="12"/>
                    <a:pt x="13" y="12"/>
                  </a:cubicBezTo>
                  <a:cubicBezTo>
                    <a:pt x="15" y="8"/>
                    <a:pt x="18" y="5"/>
                    <a:pt x="22" y="3"/>
                  </a:cubicBezTo>
                  <a:cubicBezTo>
                    <a:pt x="26" y="1"/>
                    <a:pt x="31" y="0"/>
                    <a:pt x="36" y="0"/>
                  </a:cubicBezTo>
                  <a:cubicBezTo>
                    <a:pt x="42" y="0"/>
                    <a:pt x="47" y="1"/>
                    <a:pt x="52" y="3"/>
                  </a:cubicBezTo>
                  <a:cubicBezTo>
                    <a:pt x="56" y="5"/>
                    <a:pt x="60" y="8"/>
                    <a:pt x="62" y="12"/>
                  </a:cubicBezTo>
                  <a:cubicBezTo>
                    <a:pt x="65" y="15"/>
                    <a:pt x="67" y="20"/>
                    <a:pt x="69" y="24"/>
                  </a:cubicBezTo>
                  <a:cubicBezTo>
                    <a:pt x="70" y="29"/>
                    <a:pt x="71" y="34"/>
                    <a:pt x="71" y="39"/>
                  </a:cubicBezTo>
                  <a:cubicBezTo>
                    <a:pt x="71" y="45"/>
                    <a:pt x="70" y="50"/>
                    <a:pt x="69" y="55"/>
                  </a:cubicBezTo>
                  <a:cubicBezTo>
                    <a:pt x="68" y="59"/>
                    <a:pt x="65" y="63"/>
                    <a:pt x="63" y="67"/>
                  </a:cubicBezTo>
                  <a:cubicBezTo>
                    <a:pt x="60" y="70"/>
                    <a:pt x="56" y="73"/>
                    <a:pt x="52" y="75"/>
                  </a:cubicBezTo>
                  <a:cubicBezTo>
                    <a:pt x="48" y="77"/>
                    <a:pt x="42" y="78"/>
                    <a:pt x="37" y="78"/>
                  </a:cubicBezTo>
                  <a:cubicBezTo>
                    <a:pt x="35" y="78"/>
                    <a:pt x="33" y="78"/>
                    <a:pt x="31" y="78"/>
                  </a:cubicBezTo>
                  <a:cubicBezTo>
                    <a:pt x="28" y="78"/>
                    <a:pt x="26" y="77"/>
                    <a:pt x="24" y="76"/>
                  </a:cubicBezTo>
                  <a:cubicBezTo>
                    <a:pt x="22" y="75"/>
                    <a:pt x="20" y="74"/>
                    <a:pt x="18" y="72"/>
                  </a:cubicBezTo>
                  <a:cubicBezTo>
                    <a:pt x="16" y="71"/>
                    <a:pt x="14" y="69"/>
                    <a:pt x="13" y="67"/>
                  </a:cubicBezTo>
                  <a:cubicBezTo>
                    <a:pt x="12" y="67"/>
                    <a:pt x="12" y="67"/>
                    <a:pt x="12" y="67"/>
                  </a:cubicBezTo>
                  <a:cubicBezTo>
                    <a:pt x="12" y="106"/>
                    <a:pt x="12" y="106"/>
                    <a:pt x="12" y="106"/>
                  </a:cubicBezTo>
                  <a:cubicBezTo>
                    <a:pt x="0" y="106"/>
                    <a:pt x="0" y="106"/>
                    <a:pt x="0" y="106"/>
                  </a:cubicBezTo>
                  <a:lnTo>
                    <a:pt x="0" y="2"/>
                  </a:lnTo>
                  <a:close/>
                  <a:moveTo>
                    <a:pt x="57" y="28"/>
                  </a:moveTo>
                  <a:cubicBezTo>
                    <a:pt x="56" y="25"/>
                    <a:pt x="54" y="22"/>
                    <a:pt x="52" y="19"/>
                  </a:cubicBezTo>
                  <a:cubicBezTo>
                    <a:pt x="51" y="17"/>
                    <a:pt x="48" y="15"/>
                    <a:pt x="45" y="13"/>
                  </a:cubicBezTo>
                  <a:cubicBezTo>
                    <a:pt x="42" y="12"/>
                    <a:pt x="39" y="11"/>
                    <a:pt x="35" y="11"/>
                  </a:cubicBezTo>
                  <a:cubicBezTo>
                    <a:pt x="31" y="11"/>
                    <a:pt x="27" y="12"/>
                    <a:pt x="24" y="13"/>
                  </a:cubicBezTo>
                  <a:cubicBezTo>
                    <a:pt x="21" y="15"/>
                    <a:pt x="19" y="17"/>
                    <a:pt x="17" y="20"/>
                  </a:cubicBezTo>
                  <a:cubicBezTo>
                    <a:pt x="15" y="22"/>
                    <a:pt x="14" y="25"/>
                    <a:pt x="13" y="29"/>
                  </a:cubicBezTo>
                  <a:cubicBezTo>
                    <a:pt x="12" y="32"/>
                    <a:pt x="12" y="36"/>
                    <a:pt x="12" y="39"/>
                  </a:cubicBezTo>
                  <a:cubicBezTo>
                    <a:pt x="12" y="43"/>
                    <a:pt x="12" y="46"/>
                    <a:pt x="13" y="50"/>
                  </a:cubicBezTo>
                  <a:cubicBezTo>
                    <a:pt x="14" y="53"/>
                    <a:pt x="15" y="56"/>
                    <a:pt x="17" y="59"/>
                  </a:cubicBezTo>
                  <a:cubicBezTo>
                    <a:pt x="19" y="61"/>
                    <a:pt x="22" y="64"/>
                    <a:pt x="25" y="65"/>
                  </a:cubicBezTo>
                  <a:cubicBezTo>
                    <a:pt x="28" y="67"/>
                    <a:pt x="31" y="68"/>
                    <a:pt x="35" y="68"/>
                  </a:cubicBezTo>
                  <a:cubicBezTo>
                    <a:pt x="40" y="68"/>
                    <a:pt x="43" y="67"/>
                    <a:pt x="46" y="65"/>
                  </a:cubicBezTo>
                  <a:cubicBezTo>
                    <a:pt x="49" y="63"/>
                    <a:pt x="51" y="61"/>
                    <a:pt x="53" y="59"/>
                  </a:cubicBezTo>
                  <a:cubicBezTo>
                    <a:pt x="55" y="56"/>
                    <a:pt x="56" y="53"/>
                    <a:pt x="57" y="49"/>
                  </a:cubicBezTo>
                  <a:cubicBezTo>
                    <a:pt x="58" y="46"/>
                    <a:pt x="58" y="42"/>
                    <a:pt x="58" y="39"/>
                  </a:cubicBezTo>
                  <a:cubicBezTo>
                    <a:pt x="58" y="35"/>
                    <a:pt x="58" y="32"/>
                    <a:pt x="57" y="28"/>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19" name="Freeform 11"/>
            <p:cNvSpPr>
              <a:spLocks noEditPoints="1"/>
            </p:cNvSpPr>
            <p:nvPr/>
          </p:nvSpPr>
          <p:spPr bwMode="gray">
            <a:xfrm>
              <a:off x="1938338" y="4627563"/>
              <a:ext cx="258763" cy="293688"/>
            </a:xfrm>
            <a:custGeom>
              <a:avLst/>
              <a:gdLst/>
              <a:ahLst/>
              <a:cxnLst>
                <a:cxn ang="0">
                  <a:pos x="68" y="53"/>
                </a:cxn>
                <a:cxn ang="0">
                  <a:pos x="57" y="72"/>
                </a:cxn>
                <a:cxn ang="0">
                  <a:pos x="36" y="78"/>
                </a:cxn>
                <a:cxn ang="0">
                  <a:pos x="20" y="76"/>
                </a:cxn>
                <a:cxn ang="0">
                  <a:pos x="9" y="67"/>
                </a:cxn>
                <a:cxn ang="0">
                  <a:pos x="2" y="55"/>
                </a:cxn>
                <a:cxn ang="0">
                  <a:pos x="0" y="39"/>
                </a:cxn>
                <a:cxn ang="0">
                  <a:pos x="3" y="23"/>
                </a:cxn>
                <a:cxn ang="0">
                  <a:pos x="10" y="11"/>
                </a:cxn>
                <a:cxn ang="0">
                  <a:pos x="21" y="3"/>
                </a:cxn>
                <a:cxn ang="0">
                  <a:pos x="35" y="0"/>
                </a:cxn>
                <a:cxn ang="0">
                  <a:pos x="52" y="4"/>
                </a:cxn>
                <a:cxn ang="0">
                  <a:pos x="63" y="15"/>
                </a:cxn>
                <a:cxn ang="0">
                  <a:pos x="68" y="28"/>
                </a:cxn>
                <a:cxn ang="0">
                  <a:pos x="69" y="43"/>
                </a:cxn>
                <a:cxn ang="0">
                  <a:pos x="13" y="43"/>
                </a:cxn>
                <a:cxn ang="0">
                  <a:pos x="14" y="52"/>
                </a:cxn>
                <a:cxn ang="0">
                  <a:pos x="18" y="60"/>
                </a:cxn>
                <a:cxn ang="0">
                  <a:pos x="26" y="66"/>
                </a:cxn>
                <a:cxn ang="0">
                  <a:pos x="36" y="68"/>
                </a:cxn>
                <a:cxn ang="0">
                  <a:pos x="49" y="64"/>
                </a:cxn>
                <a:cxn ang="0">
                  <a:pos x="56" y="53"/>
                </a:cxn>
                <a:cxn ang="0">
                  <a:pos x="68" y="53"/>
                </a:cxn>
                <a:cxn ang="0">
                  <a:pos x="56" y="32"/>
                </a:cxn>
                <a:cxn ang="0">
                  <a:pos x="54" y="24"/>
                </a:cxn>
                <a:cxn ang="0">
                  <a:pos x="50" y="17"/>
                </a:cxn>
                <a:cxn ang="0">
                  <a:pos x="43" y="12"/>
                </a:cxn>
                <a:cxn ang="0">
                  <a:pos x="35" y="11"/>
                </a:cxn>
                <a:cxn ang="0">
                  <a:pos x="26" y="12"/>
                </a:cxn>
                <a:cxn ang="0">
                  <a:pos x="19" y="17"/>
                </a:cxn>
                <a:cxn ang="0">
                  <a:pos x="15" y="24"/>
                </a:cxn>
                <a:cxn ang="0">
                  <a:pos x="13" y="32"/>
                </a:cxn>
                <a:cxn ang="0">
                  <a:pos x="56" y="32"/>
                </a:cxn>
              </a:cxnLst>
              <a:rect l="0" t="0" r="r" b="b"/>
              <a:pathLst>
                <a:path w="69" h="78">
                  <a:moveTo>
                    <a:pt x="68" y="53"/>
                  </a:moveTo>
                  <a:cubicBezTo>
                    <a:pt x="66" y="61"/>
                    <a:pt x="63" y="68"/>
                    <a:pt x="57" y="72"/>
                  </a:cubicBezTo>
                  <a:cubicBezTo>
                    <a:pt x="52" y="76"/>
                    <a:pt x="45" y="78"/>
                    <a:pt x="36" y="78"/>
                  </a:cubicBezTo>
                  <a:cubicBezTo>
                    <a:pt x="30" y="78"/>
                    <a:pt x="25" y="77"/>
                    <a:pt x="20" y="76"/>
                  </a:cubicBezTo>
                  <a:cubicBezTo>
                    <a:pt x="16" y="74"/>
                    <a:pt x="12" y="71"/>
                    <a:pt x="9" y="67"/>
                  </a:cubicBezTo>
                  <a:cubicBezTo>
                    <a:pt x="6" y="64"/>
                    <a:pt x="4" y="60"/>
                    <a:pt x="2" y="55"/>
                  </a:cubicBezTo>
                  <a:cubicBezTo>
                    <a:pt x="1" y="50"/>
                    <a:pt x="0" y="45"/>
                    <a:pt x="0" y="39"/>
                  </a:cubicBezTo>
                  <a:cubicBezTo>
                    <a:pt x="0" y="33"/>
                    <a:pt x="1" y="28"/>
                    <a:pt x="3" y="23"/>
                  </a:cubicBezTo>
                  <a:cubicBezTo>
                    <a:pt x="4" y="19"/>
                    <a:pt x="7" y="14"/>
                    <a:pt x="10" y="11"/>
                  </a:cubicBezTo>
                  <a:cubicBezTo>
                    <a:pt x="13" y="7"/>
                    <a:pt x="17" y="5"/>
                    <a:pt x="21" y="3"/>
                  </a:cubicBezTo>
                  <a:cubicBezTo>
                    <a:pt x="25" y="1"/>
                    <a:pt x="30" y="0"/>
                    <a:pt x="35" y="0"/>
                  </a:cubicBezTo>
                  <a:cubicBezTo>
                    <a:pt x="42" y="0"/>
                    <a:pt x="47" y="1"/>
                    <a:pt x="52" y="4"/>
                  </a:cubicBezTo>
                  <a:cubicBezTo>
                    <a:pt x="56" y="7"/>
                    <a:pt x="60" y="10"/>
                    <a:pt x="63" y="15"/>
                  </a:cubicBezTo>
                  <a:cubicBezTo>
                    <a:pt x="65" y="19"/>
                    <a:pt x="67" y="23"/>
                    <a:pt x="68" y="28"/>
                  </a:cubicBezTo>
                  <a:cubicBezTo>
                    <a:pt x="69" y="34"/>
                    <a:pt x="69" y="38"/>
                    <a:pt x="69" y="43"/>
                  </a:cubicBezTo>
                  <a:cubicBezTo>
                    <a:pt x="13" y="43"/>
                    <a:pt x="13" y="43"/>
                    <a:pt x="13" y="43"/>
                  </a:cubicBezTo>
                  <a:cubicBezTo>
                    <a:pt x="13" y="46"/>
                    <a:pt x="13" y="49"/>
                    <a:pt x="14" y="52"/>
                  </a:cubicBezTo>
                  <a:cubicBezTo>
                    <a:pt x="15" y="55"/>
                    <a:pt x="16" y="58"/>
                    <a:pt x="18" y="60"/>
                  </a:cubicBezTo>
                  <a:cubicBezTo>
                    <a:pt x="20" y="62"/>
                    <a:pt x="23" y="64"/>
                    <a:pt x="26" y="66"/>
                  </a:cubicBezTo>
                  <a:cubicBezTo>
                    <a:pt x="29" y="67"/>
                    <a:pt x="32" y="68"/>
                    <a:pt x="36" y="68"/>
                  </a:cubicBezTo>
                  <a:cubicBezTo>
                    <a:pt x="42" y="68"/>
                    <a:pt x="46" y="66"/>
                    <a:pt x="49" y="64"/>
                  </a:cubicBezTo>
                  <a:cubicBezTo>
                    <a:pt x="53" y="62"/>
                    <a:pt x="55" y="58"/>
                    <a:pt x="56" y="53"/>
                  </a:cubicBezTo>
                  <a:lnTo>
                    <a:pt x="68" y="53"/>
                  </a:lnTo>
                  <a:close/>
                  <a:moveTo>
                    <a:pt x="56" y="32"/>
                  </a:moveTo>
                  <a:cubicBezTo>
                    <a:pt x="56" y="29"/>
                    <a:pt x="55" y="26"/>
                    <a:pt x="54" y="24"/>
                  </a:cubicBezTo>
                  <a:cubicBezTo>
                    <a:pt x="53" y="21"/>
                    <a:pt x="52" y="19"/>
                    <a:pt x="50" y="17"/>
                  </a:cubicBezTo>
                  <a:cubicBezTo>
                    <a:pt x="48" y="15"/>
                    <a:pt x="46" y="14"/>
                    <a:pt x="43" y="12"/>
                  </a:cubicBezTo>
                  <a:cubicBezTo>
                    <a:pt x="40" y="11"/>
                    <a:pt x="38" y="11"/>
                    <a:pt x="35" y="11"/>
                  </a:cubicBezTo>
                  <a:cubicBezTo>
                    <a:pt x="31" y="11"/>
                    <a:pt x="28" y="11"/>
                    <a:pt x="26" y="12"/>
                  </a:cubicBezTo>
                  <a:cubicBezTo>
                    <a:pt x="23" y="14"/>
                    <a:pt x="21" y="15"/>
                    <a:pt x="19" y="17"/>
                  </a:cubicBezTo>
                  <a:cubicBezTo>
                    <a:pt x="17" y="19"/>
                    <a:pt x="16" y="21"/>
                    <a:pt x="15" y="24"/>
                  </a:cubicBezTo>
                  <a:cubicBezTo>
                    <a:pt x="14" y="26"/>
                    <a:pt x="13" y="29"/>
                    <a:pt x="13" y="32"/>
                  </a:cubicBezTo>
                  <a:lnTo>
                    <a:pt x="56" y="3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20" name="Freeform 12"/>
            <p:cNvSpPr>
              <a:spLocks/>
            </p:cNvSpPr>
            <p:nvPr/>
          </p:nvSpPr>
          <p:spPr bwMode="gray">
            <a:xfrm>
              <a:off x="2241550" y="4627563"/>
              <a:ext cx="150813" cy="288925"/>
            </a:xfrm>
            <a:custGeom>
              <a:avLst/>
              <a:gdLst/>
              <a:ahLst/>
              <a:cxnLst>
                <a:cxn ang="0">
                  <a:pos x="0" y="2"/>
                </a:cxn>
                <a:cxn ang="0">
                  <a:pos x="12" y="2"/>
                </a:cxn>
                <a:cxn ang="0">
                  <a:pos x="12" y="17"/>
                </a:cxn>
                <a:cxn ang="0">
                  <a:pos x="12" y="17"/>
                </a:cxn>
                <a:cxn ang="0">
                  <a:pos x="23" y="4"/>
                </a:cxn>
                <a:cxn ang="0">
                  <a:pos x="40" y="0"/>
                </a:cxn>
                <a:cxn ang="0">
                  <a:pos x="40" y="13"/>
                </a:cxn>
                <a:cxn ang="0">
                  <a:pos x="27" y="15"/>
                </a:cxn>
                <a:cxn ang="0">
                  <a:pos x="18" y="21"/>
                </a:cxn>
                <a:cxn ang="0">
                  <a:pos x="14" y="31"/>
                </a:cxn>
                <a:cxn ang="0">
                  <a:pos x="12" y="43"/>
                </a:cxn>
                <a:cxn ang="0">
                  <a:pos x="12" y="77"/>
                </a:cxn>
                <a:cxn ang="0">
                  <a:pos x="0" y="77"/>
                </a:cxn>
                <a:cxn ang="0">
                  <a:pos x="0" y="2"/>
                </a:cxn>
              </a:cxnLst>
              <a:rect l="0" t="0" r="r" b="b"/>
              <a:pathLst>
                <a:path w="40" h="77">
                  <a:moveTo>
                    <a:pt x="0" y="2"/>
                  </a:moveTo>
                  <a:cubicBezTo>
                    <a:pt x="12" y="2"/>
                    <a:pt x="12" y="2"/>
                    <a:pt x="12" y="2"/>
                  </a:cubicBezTo>
                  <a:cubicBezTo>
                    <a:pt x="12" y="17"/>
                    <a:pt x="12" y="17"/>
                    <a:pt x="12" y="17"/>
                  </a:cubicBezTo>
                  <a:cubicBezTo>
                    <a:pt x="12" y="17"/>
                    <a:pt x="12" y="17"/>
                    <a:pt x="12" y="17"/>
                  </a:cubicBezTo>
                  <a:cubicBezTo>
                    <a:pt x="15" y="11"/>
                    <a:pt x="19" y="7"/>
                    <a:pt x="23" y="4"/>
                  </a:cubicBezTo>
                  <a:cubicBezTo>
                    <a:pt x="27" y="1"/>
                    <a:pt x="33" y="0"/>
                    <a:pt x="40" y="0"/>
                  </a:cubicBezTo>
                  <a:cubicBezTo>
                    <a:pt x="40" y="13"/>
                    <a:pt x="40" y="13"/>
                    <a:pt x="40" y="13"/>
                  </a:cubicBezTo>
                  <a:cubicBezTo>
                    <a:pt x="35" y="13"/>
                    <a:pt x="30" y="14"/>
                    <a:pt x="27" y="15"/>
                  </a:cubicBezTo>
                  <a:cubicBezTo>
                    <a:pt x="23" y="16"/>
                    <a:pt x="21" y="18"/>
                    <a:pt x="18" y="21"/>
                  </a:cubicBezTo>
                  <a:cubicBezTo>
                    <a:pt x="16" y="24"/>
                    <a:pt x="15" y="27"/>
                    <a:pt x="14" y="31"/>
                  </a:cubicBezTo>
                  <a:cubicBezTo>
                    <a:pt x="13" y="34"/>
                    <a:pt x="12" y="39"/>
                    <a:pt x="12" y="43"/>
                  </a:cubicBezTo>
                  <a:cubicBezTo>
                    <a:pt x="12" y="77"/>
                    <a:pt x="12" y="77"/>
                    <a:pt x="12" y="77"/>
                  </a:cubicBezTo>
                  <a:cubicBezTo>
                    <a:pt x="0" y="77"/>
                    <a:pt x="0" y="77"/>
                    <a:pt x="0" y="77"/>
                  </a:cubicBezTo>
                  <a:lnTo>
                    <a:pt x="0" y="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21" name="Freeform 13"/>
            <p:cNvSpPr>
              <a:spLocks noEditPoints="1"/>
            </p:cNvSpPr>
            <p:nvPr/>
          </p:nvSpPr>
          <p:spPr bwMode="gray">
            <a:xfrm>
              <a:off x="2425700" y="4525963"/>
              <a:ext cx="44450" cy="390525"/>
            </a:xfrm>
            <a:custGeom>
              <a:avLst/>
              <a:gdLst/>
              <a:ahLst/>
              <a:cxnLst>
                <a:cxn ang="0">
                  <a:pos x="28" y="35"/>
                </a:cxn>
                <a:cxn ang="0">
                  <a:pos x="0" y="35"/>
                </a:cxn>
                <a:cxn ang="0">
                  <a:pos x="0" y="0"/>
                </a:cxn>
                <a:cxn ang="0">
                  <a:pos x="28" y="0"/>
                </a:cxn>
                <a:cxn ang="0">
                  <a:pos x="28" y="35"/>
                </a:cxn>
                <a:cxn ang="0">
                  <a:pos x="0" y="69"/>
                </a:cxn>
                <a:cxn ang="0">
                  <a:pos x="28" y="69"/>
                </a:cxn>
                <a:cxn ang="0">
                  <a:pos x="28" y="246"/>
                </a:cxn>
                <a:cxn ang="0">
                  <a:pos x="0" y="246"/>
                </a:cxn>
                <a:cxn ang="0">
                  <a:pos x="0" y="69"/>
                </a:cxn>
              </a:cxnLst>
              <a:rect l="0" t="0" r="r" b="b"/>
              <a:pathLst>
                <a:path w="28" h="246">
                  <a:moveTo>
                    <a:pt x="28" y="35"/>
                  </a:moveTo>
                  <a:lnTo>
                    <a:pt x="0" y="35"/>
                  </a:lnTo>
                  <a:lnTo>
                    <a:pt x="0" y="0"/>
                  </a:lnTo>
                  <a:lnTo>
                    <a:pt x="28" y="0"/>
                  </a:lnTo>
                  <a:lnTo>
                    <a:pt x="28" y="35"/>
                  </a:lnTo>
                  <a:close/>
                  <a:moveTo>
                    <a:pt x="0" y="69"/>
                  </a:moveTo>
                  <a:lnTo>
                    <a:pt x="28" y="69"/>
                  </a:lnTo>
                  <a:lnTo>
                    <a:pt x="28" y="246"/>
                  </a:lnTo>
                  <a:lnTo>
                    <a:pt x="0" y="246"/>
                  </a:lnTo>
                  <a:lnTo>
                    <a:pt x="0" y="6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22" name="Freeform 14"/>
            <p:cNvSpPr>
              <a:spLocks noEditPoints="1"/>
            </p:cNvSpPr>
            <p:nvPr/>
          </p:nvSpPr>
          <p:spPr bwMode="gray">
            <a:xfrm>
              <a:off x="2527300" y="4627563"/>
              <a:ext cx="258763" cy="293688"/>
            </a:xfrm>
            <a:custGeom>
              <a:avLst/>
              <a:gdLst/>
              <a:ahLst/>
              <a:cxnLst>
                <a:cxn ang="0">
                  <a:pos x="68" y="53"/>
                </a:cxn>
                <a:cxn ang="0">
                  <a:pos x="57" y="72"/>
                </a:cxn>
                <a:cxn ang="0">
                  <a:pos x="36" y="78"/>
                </a:cxn>
                <a:cxn ang="0">
                  <a:pos x="20" y="76"/>
                </a:cxn>
                <a:cxn ang="0">
                  <a:pos x="9" y="67"/>
                </a:cxn>
                <a:cxn ang="0">
                  <a:pos x="2" y="55"/>
                </a:cxn>
                <a:cxn ang="0">
                  <a:pos x="0" y="39"/>
                </a:cxn>
                <a:cxn ang="0">
                  <a:pos x="3" y="23"/>
                </a:cxn>
                <a:cxn ang="0">
                  <a:pos x="10" y="11"/>
                </a:cxn>
                <a:cxn ang="0">
                  <a:pos x="21" y="3"/>
                </a:cxn>
                <a:cxn ang="0">
                  <a:pos x="35" y="0"/>
                </a:cxn>
                <a:cxn ang="0">
                  <a:pos x="52" y="4"/>
                </a:cxn>
                <a:cxn ang="0">
                  <a:pos x="62" y="15"/>
                </a:cxn>
                <a:cxn ang="0">
                  <a:pos x="68" y="28"/>
                </a:cxn>
                <a:cxn ang="0">
                  <a:pos x="69" y="43"/>
                </a:cxn>
                <a:cxn ang="0">
                  <a:pos x="13" y="43"/>
                </a:cxn>
                <a:cxn ang="0">
                  <a:pos x="14" y="52"/>
                </a:cxn>
                <a:cxn ang="0">
                  <a:pos x="18" y="60"/>
                </a:cxn>
                <a:cxn ang="0">
                  <a:pos x="26" y="66"/>
                </a:cxn>
                <a:cxn ang="0">
                  <a:pos x="36" y="68"/>
                </a:cxn>
                <a:cxn ang="0">
                  <a:pos x="49" y="64"/>
                </a:cxn>
                <a:cxn ang="0">
                  <a:pos x="56" y="53"/>
                </a:cxn>
                <a:cxn ang="0">
                  <a:pos x="68" y="53"/>
                </a:cxn>
                <a:cxn ang="0">
                  <a:pos x="56" y="32"/>
                </a:cxn>
                <a:cxn ang="0">
                  <a:pos x="54" y="24"/>
                </a:cxn>
                <a:cxn ang="0">
                  <a:pos x="50" y="17"/>
                </a:cxn>
                <a:cxn ang="0">
                  <a:pos x="43" y="12"/>
                </a:cxn>
                <a:cxn ang="0">
                  <a:pos x="34" y="11"/>
                </a:cxn>
                <a:cxn ang="0">
                  <a:pos x="26" y="12"/>
                </a:cxn>
                <a:cxn ang="0">
                  <a:pos x="19" y="17"/>
                </a:cxn>
                <a:cxn ang="0">
                  <a:pos x="15" y="24"/>
                </a:cxn>
                <a:cxn ang="0">
                  <a:pos x="13" y="32"/>
                </a:cxn>
                <a:cxn ang="0">
                  <a:pos x="56" y="32"/>
                </a:cxn>
              </a:cxnLst>
              <a:rect l="0" t="0" r="r" b="b"/>
              <a:pathLst>
                <a:path w="69" h="78">
                  <a:moveTo>
                    <a:pt x="68" y="53"/>
                  </a:moveTo>
                  <a:cubicBezTo>
                    <a:pt x="66" y="61"/>
                    <a:pt x="63" y="68"/>
                    <a:pt x="57" y="72"/>
                  </a:cubicBezTo>
                  <a:cubicBezTo>
                    <a:pt x="52" y="76"/>
                    <a:pt x="44" y="78"/>
                    <a:pt x="36" y="78"/>
                  </a:cubicBezTo>
                  <a:cubicBezTo>
                    <a:pt x="30" y="78"/>
                    <a:pt x="25" y="77"/>
                    <a:pt x="20" y="76"/>
                  </a:cubicBezTo>
                  <a:cubicBezTo>
                    <a:pt x="16" y="74"/>
                    <a:pt x="12" y="71"/>
                    <a:pt x="9" y="67"/>
                  </a:cubicBezTo>
                  <a:cubicBezTo>
                    <a:pt x="6" y="64"/>
                    <a:pt x="4" y="60"/>
                    <a:pt x="2" y="55"/>
                  </a:cubicBezTo>
                  <a:cubicBezTo>
                    <a:pt x="1" y="50"/>
                    <a:pt x="0" y="45"/>
                    <a:pt x="0" y="39"/>
                  </a:cubicBezTo>
                  <a:cubicBezTo>
                    <a:pt x="0" y="33"/>
                    <a:pt x="1" y="28"/>
                    <a:pt x="3" y="23"/>
                  </a:cubicBezTo>
                  <a:cubicBezTo>
                    <a:pt x="4" y="19"/>
                    <a:pt x="7" y="14"/>
                    <a:pt x="10" y="11"/>
                  </a:cubicBezTo>
                  <a:cubicBezTo>
                    <a:pt x="13" y="7"/>
                    <a:pt x="17" y="5"/>
                    <a:pt x="21" y="3"/>
                  </a:cubicBezTo>
                  <a:cubicBezTo>
                    <a:pt x="25" y="1"/>
                    <a:pt x="30" y="0"/>
                    <a:pt x="35" y="0"/>
                  </a:cubicBezTo>
                  <a:cubicBezTo>
                    <a:pt x="42" y="0"/>
                    <a:pt x="47" y="1"/>
                    <a:pt x="52" y="4"/>
                  </a:cubicBezTo>
                  <a:cubicBezTo>
                    <a:pt x="56" y="7"/>
                    <a:pt x="60" y="10"/>
                    <a:pt x="62" y="15"/>
                  </a:cubicBezTo>
                  <a:cubicBezTo>
                    <a:pt x="65" y="19"/>
                    <a:pt x="67" y="23"/>
                    <a:pt x="68" y="28"/>
                  </a:cubicBezTo>
                  <a:cubicBezTo>
                    <a:pt x="69" y="34"/>
                    <a:pt x="69" y="38"/>
                    <a:pt x="69" y="43"/>
                  </a:cubicBezTo>
                  <a:cubicBezTo>
                    <a:pt x="13" y="43"/>
                    <a:pt x="13" y="43"/>
                    <a:pt x="13" y="43"/>
                  </a:cubicBezTo>
                  <a:cubicBezTo>
                    <a:pt x="13" y="46"/>
                    <a:pt x="13" y="49"/>
                    <a:pt x="14" y="52"/>
                  </a:cubicBezTo>
                  <a:cubicBezTo>
                    <a:pt x="15" y="55"/>
                    <a:pt x="16" y="58"/>
                    <a:pt x="18" y="60"/>
                  </a:cubicBezTo>
                  <a:cubicBezTo>
                    <a:pt x="20" y="62"/>
                    <a:pt x="23" y="64"/>
                    <a:pt x="26" y="66"/>
                  </a:cubicBezTo>
                  <a:cubicBezTo>
                    <a:pt x="29" y="67"/>
                    <a:pt x="32" y="68"/>
                    <a:pt x="36" y="68"/>
                  </a:cubicBezTo>
                  <a:cubicBezTo>
                    <a:pt x="41" y="68"/>
                    <a:pt x="46" y="66"/>
                    <a:pt x="49" y="64"/>
                  </a:cubicBezTo>
                  <a:cubicBezTo>
                    <a:pt x="53" y="62"/>
                    <a:pt x="55" y="58"/>
                    <a:pt x="56" y="53"/>
                  </a:cubicBezTo>
                  <a:lnTo>
                    <a:pt x="68" y="53"/>
                  </a:lnTo>
                  <a:close/>
                  <a:moveTo>
                    <a:pt x="56" y="32"/>
                  </a:moveTo>
                  <a:cubicBezTo>
                    <a:pt x="56" y="29"/>
                    <a:pt x="55" y="26"/>
                    <a:pt x="54" y="24"/>
                  </a:cubicBezTo>
                  <a:cubicBezTo>
                    <a:pt x="53" y="21"/>
                    <a:pt x="52" y="19"/>
                    <a:pt x="50" y="17"/>
                  </a:cubicBezTo>
                  <a:cubicBezTo>
                    <a:pt x="48" y="15"/>
                    <a:pt x="46" y="14"/>
                    <a:pt x="43" y="12"/>
                  </a:cubicBezTo>
                  <a:cubicBezTo>
                    <a:pt x="40" y="11"/>
                    <a:pt x="37" y="11"/>
                    <a:pt x="34" y="11"/>
                  </a:cubicBezTo>
                  <a:cubicBezTo>
                    <a:pt x="31" y="11"/>
                    <a:pt x="28" y="11"/>
                    <a:pt x="26" y="12"/>
                  </a:cubicBezTo>
                  <a:cubicBezTo>
                    <a:pt x="23" y="14"/>
                    <a:pt x="21" y="15"/>
                    <a:pt x="19" y="17"/>
                  </a:cubicBezTo>
                  <a:cubicBezTo>
                    <a:pt x="17" y="19"/>
                    <a:pt x="16" y="21"/>
                    <a:pt x="15" y="24"/>
                  </a:cubicBezTo>
                  <a:cubicBezTo>
                    <a:pt x="14" y="26"/>
                    <a:pt x="13" y="29"/>
                    <a:pt x="13" y="32"/>
                  </a:cubicBezTo>
                  <a:lnTo>
                    <a:pt x="56" y="3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23" name="Freeform 15"/>
            <p:cNvSpPr>
              <a:spLocks/>
            </p:cNvSpPr>
            <p:nvPr/>
          </p:nvSpPr>
          <p:spPr bwMode="gray">
            <a:xfrm>
              <a:off x="2832100" y="4627563"/>
              <a:ext cx="236538" cy="288925"/>
            </a:xfrm>
            <a:custGeom>
              <a:avLst/>
              <a:gdLst/>
              <a:ahLst/>
              <a:cxnLst>
                <a:cxn ang="0">
                  <a:pos x="0" y="2"/>
                </a:cxn>
                <a:cxn ang="0">
                  <a:pos x="12" y="2"/>
                </a:cxn>
                <a:cxn ang="0">
                  <a:pos x="12" y="14"/>
                </a:cxn>
                <a:cxn ang="0">
                  <a:pos x="12" y="14"/>
                </a:cxn>
                <a:cxn ang="0">
                  <a:pos x="22" y="3"/>
                </a:cxn>
                <a:cxn ang="0">
                  <a:pos x="37" y="0"/>
                </a:cxn>
                <a:cxn ang="0">
                  <a:pos x="49" y="2"/>
                </a:cxn>
                <a:cxn ang="0">
                  <a:pos x="57" y="8"/>
                </a:cxn>
                <a:cxn ang="0">
                  <a:pos x="61" y="16"/>
                </a:cxn>
                <a:cxn ang="0">
                  <a:pos x="63" y="27"/>
                </a:cxn>
                <a:cxn ang="0">
                  <a:pos x="63" y="77"/>
                </a:cxn>
                <a:cxn ang="0">
                  <a:pos x="50" y="77"/>
                </a:cxn>
                <a:cxn ang="0">
                  <a:pos x="50" y="26"/>
                </a:cxn>
                <a:cxn ang="0">
                  <a:pos x="46" y="15"/>
                </a:cxn>
                <a:cxn ang="0">
                  <a:pos x="35" y="11"/>
                </a:cxn>
                <a:cxn ang="0">
                  <a:pos x="25" y="13"/>
                </a:cxn>
                <a:cxn ang="0">
                  <a:pos x="18" y="17"/>
                </a:cxn>
                <a:cxn ang="0">
                  <a:pos x="14" y="25"/>
                </a:cxn>
                <a:cxn ang="0">
                  <a:pos x="13" y="34"/>
                </a:cxn>
                <a:cxn ang="0">
                  <a:pos x="13" y="77"/>
                </a:cxn>
                <a:cxn ang="0">
                  <a:pos x="0" y="77"/>
                </a:cxn>
                <a:cxn ang="0">
                  <a:pos x="0" y="2"/>
                </a:cxn>
              </a:cxnLst>
              <a:rect l="0" t="0" r="r" b="b"/>
              <a:pathLst>
                <a:path w="63" h="77">
                  <a:moveTo>
                    <a:pt x="0" y="2"/>
                  </a:moveTo>
                  <a:cubicBezTo>
                    <a:pt x="12" y="2"/>
                    <a:pt x="12" y="2"/>
                    <a:pt x="12" y="2"/>
                  </a:cubicBezTo>
                  <a:cubicBezTo>
                    <a:pt x="12" y="14"/>
                    <a:pt x="12" y="14"/>
                    <a:pt x="12" y="14"/>
                  </a:cubicBezTo>
                  <a:cubicBezTo>
                    <a:pt x="12" y="14"/>
                    <a:pt x="12" y="14"/>
                    <a:pt x="12" y="14"/>
                  </a:cubicBezTo>
                  <a:cubicBezTo>
                    <a:pt x="15" y="9"/>
                    <a:pt x="18" y="5"/>
                    <a:pt x="22" y="3"/>
                  </a:cubicBezTo>
                  <a:cubicBezTo>
                    <a:pt x="27" y="1"/>
                    <a:pt x="31" y="0"/>
                    <a:pt x="37" y="0"/>
                  </a:cubicBezTo>
                  <a:cubicBezTo>
                    <a:pt x="42" y="0"/>
                    <a:pt x="46" y="1"/>
                    <a:pt x="49" y="2"/>
                  </a:cubicBezTo>
                  <a:cubicBezTo>
                    <a:pt x="52" y="3"/>
                    <a:pt x="55" y="5"/>
                    <a:pt x="57" y="8"/>
                  </a:cubicBezTo>
                  <a:cubicBezTo>
                    <a:pt x="59" y="10"/>
                    <a:pt x="61" y="13"/>
                    <a:pt x="61" y="16"/>
                  </a:cubicBezTo>
                  <a:cubicBezTo>
                    <a:pt x="62" y="20"/>
                    <a:pt x="63" y="23"/>
                    <a:pt x="63" y="27"/>
                  </a:cubicBezTo>
                  <a:cubicBezTo>
                    <a:pt x="63" y="77"/>
                    <a:pt x="63" y="77"/>
                    <a:pt x="63" y="77"/>
                  </a:cubicBezTo>
                  <a:cubicBezTo>
                    <a:pt x="50" y="77"/>
                    <a:pt x="50" y="77"/>
                    <a:pt x="50" y="77"/>
                  </a:cubicBezTo>
                  <a:cubicBezTo>
                    <a:pt x="50" y="26"/>
                    <a:pt x="50" y="26"/>
                    <a:pt x="50" y="26"/>
                  </a:cubicBezTo>
                  <a:cubicBezTo>
                    <a:pt x="50" y="21"/>
                    <a:pt x="49" y="18"/>
                    <a:pt x="46" y="15"/>
                  </a:cubicBezTo>
                  <a:cubicBezTo>
                    <a:pt x="43" y="12"/>
                    <a:pt x="40" y="11"/>
                    <a:pt x="35" y="11"/>
                  </a:cubicBezTo>
                  <a:cubicBezTo>
                    <a:pt x="31" y="11"/>
                    <a:pt x="28" y="11"/>
                    <a:pt x="25" y="13"/>
                  </a:cubicBezTo>
                  <a:cubicBezTo>
                    <a:pt x="22" y="14"/>
                    <a:pt x="20" y="15"/>
                    <a:pt x="18" y="17"/>
                  </a:cubicBezTo>
                  <a:cubicBezTo>
                    <a:pt x="16" y="20"/>
                    <a:pt x="15" y="22"/>
                    <a:pt x="14" y="25"/>
                  </a:cubicBezTo>
                  <a:cubicBezTo>
                    <a:pt x="13" y="28"/>
                    <a:pt x="13" y="31"/>
                    <a:pt x="13" y="34"/>
                  </a:cubicBezTo>
                  <a:cubicBezTo>
                    <a:pt x="13" y="77"/>
                    <a:pt x="13" y="77"/>
                    <a:pt x="13" y="77"/>
                  </a:cubicBezTo>
                  <a:cubicBezTo>
                    <a:pt x="0" y="77"/>
                    <a:pt x="0" y="77"/>
                    <a:pt x="0" y="77"/>
                  </a:cubicBezTo>
                  <a:lnTo>
                    <a:pt x="0" y="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24" name="Freeform 16"/>
            <p:cNvSpPr>
              <a:spLocks/>
            </p:cNvSpPr>
            <p:nvPr/>
          </p:nvSpPr>
          <p:spPr bwMode="gray">
            <a:xfrm>
              <a:off x="3121025" y="4627563"/>
              <a:ext cx="255588" cy="293688"/>
            </a:xfrm>
            <a:custGeom>
              <a:avLst/>
              <a:gdLst/>
              <a:ahLst/>
              <a:cxnLst>
                <a:cxn ang="0">
                  <a:pos x="55" y="26"/>
                </a:cxn>
                <a:cxn ang="0">
                  <a:pos x="48" y="15"/>
                </a:cxn>
                <a:cxn ang="0">
                  <a:pos x="36" y="11"/>
                </a:cxn>
                <a:cxn ang="0">
                  <a:pos x="25" y="13"/>
                </a:cxn>
                <a:cxn ang="0">
                  <a:pos x="18" y="20"/>
                </a:cxn>
                <a:cxn ang="0">
                  <a:pos x="14" y="29"/>
                </a:cxn>
                <a:cxn ang="0">
                  <a:pos x="13" y="40"/>
                </a:cxn>
                <a:cxn ang="0">
                  <a:pos x="14" y="50"/>
                </a:cxn>
                <a:cxn ang="0">
                  <a:pos x="18" y="59"/>
                </a:cxn>
                <a:cxn ang="0">
                  <a:pos x="24" y="65"/>
                </a:cxn>
                <a:cxn ang="0">
                  <a:pos x="35" y="68"/>
                </a:cxn>
                <a:cxn ang="0">
                  <a:pos x="49" y="63"/>
                </a:cxn>
                <a:cxn ang="0">
                  <a:pos x="55" y="49"/>
                </a:cxn>
                <a:cxn ang="0">
                  <a:pos x="68" y="49"/>
                </a:cxn>
                <a:cxn ang="0">
                  <a:pos x="57" y="71"/>
                </a:cxn>
                <a:cxn ang="0">
                  <a:pos x="35" y="78"/>
                </a:cxn>
                <a:cxn ang="0">
                  <a:pos x="20" y="76"/>
                </a:cxn>
                <a:cxn ang="0">
                  <a:pos x="8" y="68"/>
                </a:cxn>
                <a:cxn ang="0">
                  <a:pos x="2" y="56"/>
                </a:cxn>
                <a:cxn ang="0">
                  <a:pos x="0" y="40"/>
                </a:cxn>
                <a:cxn ang="0">
                  <a:pos x="2" y="24"/>
                </a:cxn>
                <a:cxn ang="0">
                  <a:pos x="8" y="12"/>
                </a:cxn>
                <a:cxn ang="0">
                  <a:pos x="19" y="3"/>
                </a:cxn>
                <a:cxn ang="0">
                  <a:pos x="35" y="0"/>
                </a:cxn>
                <a:cxn ang="0">
                  <a:pos x="47" y="1"/>
                </a:cxn>
                <a:cxn ang="0">
                  <a:pos x="57" y="6"/>
                </a:cxn>
                <a:cxn ang="0">
                  <a:pos x="64" y="14"/>
                </a:cxn>
                <a:cxn ang="0">
                  <a:pos x="68" y="26"/>
                </a:cxn>
                <a:cxn ang="0">
                  <a:pos x="55" y="26"/>
                </a:cxn>
              </a:cxnLst>
              <a:rect l="0" t="0" r="r" b="b"/>
              <a:pathLst>
                <a:path w="68" h="78">
                  <a:moveTo>
                    <a:pt x="55" y="26"/>
                  </a:moveTo>
                  <a:cubicBezTo>
                    <a:pt x="54" y="21"/>
                    <a:pt x="52" y="17"/>
                    <a:pt x="48" y="15"/>
                  </a:cubicBezTo>
                  <a:cubicBezTo>
                    <a:pt x="45" y="12"/>
                    <a:pt x="41" y="11"/>
                    <a:pt x="36" y="11"/>
                  </a:cubicBezTo>
                  <a:cubicBezTo>
                    <a:pt x="32" y="11"/>
                    <a:pt x="28" y="12"/>
                    <a:pt x="25" y="13"/>
                  </a:cubicBezTo>
                  <a:cubicBezTo>
                    <a:pt x="22" y="15"/>
                    <a:pt x="19" y="17"/>
                    <a:pt x="18" y="20"/>
                  </a:cubicBezTo>
                  <a:cubicBezTo>
                    <a:pt x="16" y="22"/>
                    <a:pt x="15" y="26"/>
                    <a:pt x="14" y="29"/>
                  </a:cubicBezTo>
                  <a:cubicBezTo>
                    <a:pt x="13" y="33"/>
                    <a:pt x="13" y="36"/>
                    <a:pt x="13" y="40"/>
                  </a:cubicBezTo>
                  <a:cubicBezTo>
                    <a:pt x="13" y="44"/>
                    <a:pt x="13" y="47"/>
                    <a:pt x="14" y="50"/>
                  </a:cubicBezTo>
                  <a:cubicBezTo>
                    <a:pt x="15" y="54"/>
                    <a:pt x="16" y="57"/>
                    <a:pt x="18" y="59"/>
                  </a:cubicBezTo>
                  <a:cubicBezTo>
                    <a:pt x="19" y="62"/>
                    <a:pt x="22" y="64"/>
                    <a:pt x="24" y="65"/>
                  </a:cubicBezTo>
                  <a:cubicBezTo>
                    <a:pt x="27" y="67"/>
                    <a:pt x="31" y="68"/>
                    <a:pt x="35" y="68"/>
                  </a:cubicBezTo>
                  <a:cubicBezTo>
                    <a:pt x="41" y="68"/>
                    <a:pt x="45" y="66"/>
                    <a:pt x="49" y="63"/>
                  </a:cubicBezTo>
                  <a:cubicBezTo>
                    <a:pt x="52" y="59"/>
                    <a:pt x="54" y="55"/>
                    <a:pt x="55" y="49"/>
                  </a:cubicBezTo>
                  <a:cubicBezTo>
                    <a:pt x="68" y="49"/>
                    <a:pt x="68" y="49"/>
                    <a:pt x="68" y="49"/>
                  </a:cubicBezTo>
                  <a:cubicBezTo>
                    <a:pt x="66" y="58"/>
                    <a:pt x="63" y="66"/>
                    <a:pt x="57" y="71"/>
                  </a:cubicBezTo>
                  <a:cubicBezTo>
                    <a:pt x="52" y="76"/>
                    <a:pt x="44" y="78"/>
                    <a:pt x="35" y="78"/>
                  </a:cubicBezTo>
                  <a:cubicBezTo>
                    <a:pt x="29" y="78"/>
                    <a:pt x="24" y="78"/>
                    <a:pt x="20" y="76"/>
                  </a:cubicBezTo>
                  <a:cubicBezTo>
                    <a:pt x="15" y="74"/>
                    <a:pt x="11" y="71"/>
                    <a:pt x="8" y="68"/>
                  </a:cubicBezTo>
                  <a:cubicBezTo>
                    <a:pt x="6" y="64"/>
                    <a:pt x="3" y="60"/>
                    <a:pt x="2" y="56"/>
                  </a:cubicBezTo>
                  <a:cubicBezTo>
                    <a:pt x="0" y="51"/>
                    <a:pt x="0" y="46"/>
                    <a:pt x="0" y="40"/>
                  </a:cubicBezTo>
                  <a:cubicBezTo>
                    <a:pt x="0" y="35"/>
                    <a:pt x="0" y="29"/>
                    <a:pt x="2" y="24"/>
                  </a:cubicBezTo>
                  <a:cubicBezTo>
                    <a:pt x="3" y="19"/>
                    <a:pt x="5" y="15"/>
                    <a:pt x="8" y="12"/>
                  </a:cubicBezTo>
                  <a:cubicBezTo>
                    <a:pt x="11" y="8"/>
                    <a:pt x="15" y="5"/>
                    <a:pt x="19" y="3"/>
                  </a:cubicBezTo>
                  <a:cubicBezTo>
                    <a:pt x="24" y="1"/>
                    <a:pt x="29" y="0"/>
                    <a:pt x="35" y="0"/>
                  </a:cubicBezTo>
                  <a:cubicBezTo>
                    <a:pt x="39" y="0"/>
                    <a:pt x="43" y="0"/>
                    <a:pt x="47" y="1"/>
                  </a:cubicBezTo>
                  <a:cubicBezTo>
                    <a:pt x="51" y="2"/>
                    <a:pt x="54" y="4"/>
                    <a:pt x="57" y="6"/>
                  </a:cubicBezTo>
                  <a:cubicBezTo>
                    <a:pt x="60" y="8"/>
                    <a:pt x="62" y="11"/>
                    <a:pt x="64" y="14"/>
                  </a:cubicBezTo>
                  <a:cubicBezTo>
                    <a:pt x="66" y="17"/>
                    <a:pt x="67" y="21"/>
                    <a:pt x="68" y="26"/>
                  </a:cubicBezTo>
                  <a:lnTo>
                    <a:pt x="55" y="2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25" name="Freeform 17"/>
            <p:cNvSpPr>
              <a:spLocks noEditPoints="1"/>
            </p:cNvSpPr>
            <p:nvPr/>
          </p:nvSpPr>
          <p:spPr bwMode="gray">
            <a:xfrm>
              <a:off x="3409950" y="4627563"/>
              <a:ext cx="261938" cy="293688"/>
            </a:xfrm>
            <a:custGeom>
              <a:avLst/>
              <a:gdLst/>
              <a:ahLst/>
              <a:cxnLst>
                <a:cxn ang="0">
                  <a:pos x="68" y="53"/>
                </a:cxn>
                <a:cxn ang="0">
                  <a:pos x="57" y="72"/>
                </a:cxn>
                <a:cxn ang="0">
                  <a:pos x="36" y="78"/>
                </a:cxn>
                <a:cxn ang="0">
                  <a:pos x="20" y="76"/>
                </a:cxn>
                <a:cxn ang="0">
                  <a:pos x="9" y="67"/>
                </a:cxn>
                <a:cxn ang="0">
                  <a:pos x="3" y="55"/>
                </a:cxn>
                <a:cxn ang="0">
                  <a:pos x="0" y="39"/>
                </a:cxn>
                <a:cxn ang="0">
                  <a:pos x="3" y="23"/>
                </a:cxn>
                <a:cxn ang="0">
                  <a:pos x="10" y="11"/>
                </a:cxn>
                <a:cxn ang="0">
                  <a:pos x="21" y="3"/>
                </a:cxn>
                <a:cxn ang="0">
                  <a:pos x="35" y="0"/>
                </a:cxn>
                <a:cxn ang="0">
                  <a:pos x="52" y="4"/>
                </a:cxn>
                <a:cxn ang="0">
                  <a:pos x="63" y="15"/>
                </a:cxn>
                <a:cxn ang="0">
                  <a:pos x="68" y="28"/>
                </a:cxn>
                <a:cxn ang="0">
                  <a:pos x="69" y="43"/>
                </a:cxn>
                <a:cxn ang="0">
                  <a:pos x="13" y="43"/>
                </a:cxn>
                <a:cxn ang="0">
                  <a:pos x="14" y="52"/>
                </a:cxn>
                <a:cxn ang="0">
                  <a:pos x="18" y="60"/>
                </a:cxn>
                <a:cxn ang="0">
                  <a:pos x="26" y="66"/>
                </a:cxn>
                <a:cxn ang="0">
                  <a:pos x="36" y="68"/>
                </a:cxn>
                <a:cxn ang="0">
                  <a:pos x="49" y="64"/>
                </a:cxn>
                <a:cxn ang="0">
                  <a:pos x="56" y="53"/>
                </a:cxn>
                <a:cxn ang="0">
                  <a:pos x="68" y="53"/>
                </a:cxn>
                <a:cxn ang="0">
                  <a:pos x="56" y="32"/>
                </a:cxn>
                <a:cxn ang="0">
                  <a:pos x="54" y="24"/>
                </a:cxn>
                <a:cxn ang="0">
                  <a:pos x="50" y="17"/>
                </a:cxn>
                <a:cxn ang="0">
                  <a:pos x="43" y="12"/>
                </a:cxn>
                <a:cxn ang="0">
                  <a:pos x="35" y="11"/>
                </a:cxn>
                <a:cxn ang="0">
                  <a:pos x="26" y="12"/>
                </a:cxn>
                <a:cxn ang="0">
                  <a:pos x="19" y="17"/>
                </a:cxn>
                <a:cxn ang="0">
                  <a:pos x="15" y="24"/>
                </a:cxn>
                <a:cxn ang="0">
                  <a:pos x="13" y="32"/>
                </a:cxn>
                <a:cxn ang="0">
                  <a:pos x="56" y="32"/>
                </a:cxn>
              </a:cxnLst>
              <a:rect l="0" t="0" r="r" b="b"/>
              <a:pathLst>
                <a:path w="70" h="78">
                  <a:moveTo>
                    <a:pt x="68" y="53"/>
                  </a:moveTo>
                  <a:cubicBezTo>
                    <a:pt x="67" y="61"/>
                    <a:pt x="63" y="68"/>
                    <a:pt x="57" y="72"/>
                  </a:cubicBezTo>
                  <a:cubicBezTo>
                    <a:pt x="52" y="76"/>
                    <a:pt x="45" y="78"/>
                    <a:pt x="36" y="78"/>
                  </a:cubicBezTo>
                  <a:cubicBezTo>
                    <a:pt x="30" y="78"/>
                    <a:pt x="25" y="77"/>
                    <a:pt x="20" y="76"/>
                  </a:cubicBezTo>
                  <a:cubicBezTo>
                    <a:pt x="16" y="74"/>
                    <a:pt x="12" y="71"/>
                    <a:pt x="9" y="67"/>
                  </a:cubicBezTo>
                  <a:cubicBezTo>
                    <a:pt x="6" y="64"/>
                    <a:pt x="4" y="60"/>
                    <a:pt x="3" y="55"/>
                  </a:cubicBezTo>
                  <a:cubicBezTo>
                    <a:pt x="1" y="50"/>
                    <a:pt x="0" y="45"/>
                    <a:pt x="0" y="39"/>
                  </a:cubicBezTo>
                  <a:cubicBezTo>
                    <a:pt x="0" y="33"/>
                    <a:pt x="1" y="28"/>
                    <a:pt x="3" y="23"/>
                  </a:cubicBezTo>
                  <a:cubicBezTo>
                    <a:pt x="4" y="19"/>
                    <a:pt x="7" y="14"/>
                    <a:pt x="10" y="11"/>
                  </a:cubicBezTo>
                  <a:cubicBezTo>
                    <a:pt x="13" y="7"/>
                    <a:pt x="17" y="5"/>
                    <a:pt x="21" y="3"/>
                  </a:cubicBezTo>
                  <a:cubicBezTo>
                    <a:pt x="25" y="1"/>
                    <a:pt x="30" y="0"/>
                    <a:pt x="35" y="0"/>
                  </a:cubicBezTo>
                  <a:cubicBezTo>
                    <a:pt x="42" y="0"/>
                    <a:pt x="48" y="1"/>
                    <a:pt x="52" y="4"/>
                  </a:cubicBezTo>
                  <a:cubicBezTo>
                    <a:pt x="56" y="7"/>
                    <a:pt x="60" y="10"/>
                    <a:pt x="63" y="15"/>
                  </a:cubicBezTo>
                  <a:cubicBezTo>
                    <a:pt x="65" y="19"/>
                    <a:pt x="67" y="23"/>
                    <a:pt x="68" y="28"/>
                  </a:cubicBezTo>
                  <a:cubicBezTo>
                    <a:pt x="69" y="34"/>
                    <a:pt x="70" y="38"/>
                    <a:pt x="69" y="43"/>
                  </a:cubicBezTo>
                  <a:cubicBezTo>
                    <a:pt x="13" y="43"/>
                    <a:pt x="13" y="43"/>
                    <a:pt x="13" y="43"/>
                  </a:cubicBezTo>
                  <a:cubicBezTo>
                    <a:pt x="13" y="46"/>
                    <a:pt x="13" y="49"/>
                    <a:pt x="14" y="52"/>
                  </a:cubicBezTo>
                  <a:cubicBezTo>
                    <a:pt x="15" y="55"/>
                    <a:pt x="17" y="58"/>
                    <a:pt x="18" y="60"/>
                  </a:cubicBezTo>
                  <a:cubicBezTo>
                    <a:pt x="20" y="62"/>
                    <a:pt x="23" y="64"/>
                    <a:pt x="26" y="66"/>
                  </a:cubicBezTo>
                  <a:cubicBezTo>
                    <a:pt x="29" y="67"/>
                    <a:pt x="32" y="68"/>
                    <a:pt x="36" y="68"/>
                  </a:cubicBezTo>
                  <a:cubicBezTo>
                    <a:pt x="42" y="68"/>
                    <a:pt x="46" y="66"/>
                    <a:pt x="49" y="64"/>
                  </a:cubicBezTo>
                  <a:cubicBezTo>
                    <a:pt x="53" y="62"/>
                    <a:pt x="55" y="58"/>
                    <a:pt x="56" y="53"/>
                  </a:cubicBezTo>
                  <a:lnTo>
                    <a:pt x="68" y="53"/>
                  </a:lnTo>
                  <a:close/>
                  <a:moveTo>
                    <a:pt x="56" y="32"/>
                  </a:moveTo>
                  <a:cubicBezTo>
                    <a:pt x="56" y="29"/>
                    <a:pt x="55" y="26"/>
                    <a:pt x="54" y="24"/>
                  </a:cubicBezTo>
                  <a:cubicBezTo>
                    <a:pt x="53" y="21"/>
                    <a:pt x="52" y="19"/>
                    <a:pt x="50" y="17"/>
                  </a:cubicBezTo>
                  <a:cubicBezTo>
                    <a:pt x="48" y="15"/>
                    <a:pt x="46" y="14"/>
                    <a:pt x="43" y="12"/>
                  </a:cubicBezTo>
                  <a:cubicBezTo>
                    <a:pt x="40" y="11"/>
                    <a:pt x="38" y="11"/>
                    <a:pt x="35" y="11"/>
                  </a:cubicBezTo>
                  <a:cubicBezTo>
                    <a:pt x="31" y="11"/>
                    <a:pt x="29" y="11"/>
                    <a:pt x="26" y="12"/>
                  </a:cubicBezTo>
                  <a:cubicBezTo>
                    <a:pt x="23" y="14"/>
                    <a:pt x="21" y="15"/>
                    <a:pt x="19" y="17"/>
                  </a:cubicBezTo>
                  <a:cubicBezTo>
                    <a:pt x="17" y="19"/>
                    <a:pt x="16" y="21"/>
                    <a:pt x="15" y="24"/>
                  </a:cubicBezTo>
                  <a:cubicBezTo>
                    <a:pt x="14" y="26"/>
                    <a:pt x="13" y="29"/>
                    <a:pt x="13" y="32"/>
                  </a:cubicBezTo>
                  <a:lnTo>
                    <a:pt x="56" y="3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26" name="Freeform 18"/>
            <p:cNvSpPr>
              <a:spLocks/>
            </p:cNvSpPr>
            <p:nvPr/>
          </p:nvSpPr>
          <p:spPr bwMode="gray">
            <a:xfrm>
              <a:off x="3833813" y="4548188"/>
              <a:ext cx="150813" cy="368300"/>
            </a:xfrm>
            <a:custGeom>
              <a:avLst/>
              <a:gdLst/>
              <a:ahLst/>
              <a:cxnLst>
                <a:cxn ang="0">
                  <a:pos x="25" y="23"/>
                </a:cxn>
                <a:cxn ang="0">
                  <a:pos x="40" y="23"/>
                </a:cxn>
                <a:cxn ang="0">
                  <a:pos x="40" y="34"/>
                </a:cxn>
                <a:cxn ang="0">
                  <a:pos x="25" y="34"/>
                </a:cxn>
                <a:cxn ang="0">
                  <a:pos x="25" y="80"/>
                </a:cxn>
                <a:cxn ang="0">
                  <a:pos x="26" y="84"/>
                </a:cxn>
                <a:cxn ang="0">
                  <a:pos x="27" y="86"/>
                </a:cxn>
                <a:cxn ang="0">
                  <a:pos x="30" y="87"/>
                </a:cxn>
                <a:cxn ang="0">
                  <a:pos x="35" y="87"/>
                </a:cxn>
                <a:cxn ang="0">
                  <a:pos x="40" y="87"/>
                </a:cxn>
                <a:cxn ang="0">
                  <a:pos x="40" y="98"/>
                </a:cxn>
                <a:cxn ang="0">
                  <a:pos x="31" y="98"/>
                </a:cxn>
                <a:cxn ang="0">
                  <a:pos x="23" y="97"/>
                </a:cxn>
                <a:cxn ang="0">
                  <a:pos x="17" y="95"/>
                </a:cxn>
                <a:cxn ang="0">
                  <a:pos x="14" y="90"/>
                </a:cxn>
                <a:cxn ang="0">
                  <a:pos x="13" y="81"/>
                </a:cxn>
                <a:cxn ang="0">
                  <a:pos x="13" y="34"/>
                </a:cxn>
                <a:cxn ang="0">
                  <a:pos x="0" y="34"/>
                </a:cxn>
                <a:cxn ang="0">
                  <a:pos x="0" y="23"/>
                </a:cxn>
                <a:cxn ang="0">
                  <a:pos x="13" y="23"/>
                </a:cxn>
                <a:cxn ang="0">
                  <a:pos x="13" y="0"/>
                </a:cxn>
                <a:cxn ang="0">
                  <a:pos x="25" y="0"/>
                </a:cxn>
                <a:cxn ang="0">
                  <a:pos x="25" y="23"/>
                </a:cxn>
              </a:cxnLst>
              <a:rect l="0" t="0" r="r" b="b"/>
              <a:pathLst>
                <a:path w="40" h="98">
                  <a:moveTo>
                    <a:pt x="25" y="23"/>
                  </a:moveTo>
                  <a:cubicBezTo>
                    <a:pt x="40" y="23"/>
                    <a:pt x="40" y="23"/>
                    <a:pt x="40" y="23"/>
                  </a:cubicBezTo>
                  <a:cubicBezTo>
                    <a:pt x="40" y="34"/>
                    <a:pt x="40" y="34"/>
                    <a:pt x="40" y="34"/>
                  </a:cubicBezTo>
                  <a:cubicBezTo>
                    <a:pt x="25" y="34"/>
                    <a:pt x="25" y="34"/>
                    <a:pt x="25" y="34"/>
                  </a:cubicBezTo>
                  <a:cubicBezTo>
                    <a:pt x="25" y="80"/>
                    <a:pt x="25" y="80"/>
                    <a:pt x="25" y="80"/>
                  </a:cubicBezTo>
                  <a:cubicBezTo>
                    <a:pt x="25" y="82"/>
                    <a:pt x="26" y="83"/>
                    <a:pt x="26" y="84"/>
                  </a:cubicBezTo>
                  <a:cubicBezTo>
                    <a:pt x="26" y="85"/>
                    <a:pt x="27" y="85"/>
                    <a:pt x="27" y="86"/>
                  </a:cubicBezTo>
                  <a:cubicBezTo>
                    <a:pt x="28" y="86"/>
                    <a:pt x="29" y="86"/>
                    <a:pt x="30" y="87"/>
                  </a:cubicBezTo>
                  <a:cubicBezTo>
                    <a:pt x="31" y="87"/>
                    <a:pt x="33" y="87"/>
                    <a:pt x="35" y="87"/>
                  </a:cubicBezTo>
                  <a:cubicBezTo>
                    <a:pt x="40" y="87"/>
                    <a:pt x="40" y="87"/>
                    <a:pt x="40" y="87"/>
                  </a:cubicBezTo>
                  <a:cubicBezTo>
                    <a:pt x="40" y="98"/>
                    <a:pt x="40" y="98"/>
                    <a:pt x="40" y="98"/>
                  </a:cubicBezTo>
                  <a:cubicBezTo>
                    <a:pt x="31" y="98"/>
                    <a:pt x="31" y="98"/>
                    <a:pt x="31" y="98"/>
                  </a:cubicBezTo>
                  <a:cubicBezTo>
                    <a:pt x="28" y="98"/>
                    <a:pt x="25" y="98"/>
                    <a:pt x="23" y="97"/>
                  </a:cubicBezTo>
                  <a:cubicBezTo>
                    <a:pt x="21" y="97"/>
                    <a:pt x="19" y="96"/>
                    <a:pt x="17" y="95"/>
                  </a:cubicBezTo>
                  <a:cubicBezTo>
                    <a:pt x="16" y="94"/>
                    <a:pt x="15" y="92"/>
                    <a:pt x="14" y="90"/>
                  </a:cubicBezTo>
                  <a:cubicBezTo>
                    <a:pt x="13" y="88"/>
                    <a:pt x="13" y="85"/>
                    <a:pt x="13" y="81"/>
                  </a:cubicBezTo>
                  <a:cubicBezTo>
                    <a:pt x="13" y="34"/>
                    <a:pt x="13" y="34"/>
                    <a:pt x="13" y="34"/>
                  </a:cubicBezTo>
                  <a:cubicBezTo>
                    <a:pt x="0" y="34"/>
                    <a:pt x="0" y="34"/>
                    <a:pt x="0" y="34"/>
                  </a:cubicBezTo>
                  <a:cubicBezTo>
                    <a:pt x="0" y="23"/>
                    <a:pt x="0" y="23"/>
                    <a:pt x="0" y="23"/>
                  </a:cubicBezTo>
                  <a:cubicBezTo>
                    <a:pt x="13" y="23"/>
                    <a:pt x="13" y="23"/>
                    <a:pt x="13" y="23"/>
                  </a:cubicBezTo>
                  <a:cubicBezTo>
                    <a:pt x="13" y="0"/>
                    <a:pt x="13" y="0"/>
                    <a:pt x="13" y="0"/>
                  </a:cubicBezTo>
                  <a:cubicBezTo>
                    <a:pt x="25" y="0"/>
                    <a:pt x="25" y="0"/>
                    <a:pt x="25" y="0"/>
                  </a:cubicBezTo>
                  <a:lnTo>
                    <a:pt x="25" y="2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27" name="Freeform 19"/>
            <p:cNvSpPr>
              <a:spLocks/>
            </p:cNvSpPr>
            <p:nvPr/>
          </p:nvSpPr>
          <p:spPr bwMode="gray">
            <a:xfrm>
              <a:off x="4037013" y="4525963"/>
              <a:ext cx="233363" cy="390525"/>
            </a:xfrm>
            <a:custGeom>
              <a:avLst/>
              <a:gdLst/>
              <a:ahLst/>
              <a:cxnLst>
                <a:cxn ang="0">
                  <a:pos x="0" y="0"/>
                </a:cxn>
                <a:cxn ang="0">
                  <a:pos x="12" y="0"/>
                </a:cxn>
                <a:cxn ang="0">
                  <a:pos x="12" y="40"/>
                </a:cxn>
                <a:cxn ang="0">
                  <a:pos x="12" y="40"/>
                </a:cxn>
                <a:cxn ang="0">
                  <a:pos x="16" y="34"/>
                </a:cxn>
                <a:cxn ang="0">
                  <a:pos x="22" y="30"/>
                </a:cxn>
                <a:cxn ang="0">
                  <a:pos x="29" y="28"/>
                </a:cxn>
                <a:cxn ang="0">
                  <a:pos x="36" y="27"/>
                </a:cxn>
                <a:cxn ang="0">
                  <a:pos x="48" y="29"/>
                </a:cxn>
                <a:cxn ang="0">
                  <a:pos x="56" y="35"/>
                </a:cxn>
                <a:cxn ang="0">
                  <a:pos x="60" y="43"/>
                </a:cxn>
                <a:cxn ang="0">
                  <a:pos x="62" y="54"/>
                </a:cxn>
                <a:cxn ang="0">
                  <a:pos x="62" y="104"/>
                </a:cxn>
                <a:cxn ang="0">
                  <a:pos x="49" y="104"/>
                </a:cxn>
                <a:cxn ang="0">
                  <a:pos x="49" y="53"/>
                </a:cxn>
                <a:cxn ang="0">
                  <a:pos x="45" y="42"/>
                </a:cxn>
                <a:cxn ang="0">
                  <a:pos x="34" y="38"/>
                </a:cxn>
                <a:cxn ang="0">
                  <a:pos x="24" y="40"/>
                </a:cxn>
                <a:cxn ang="0">
                  <a:pos x="17" y="44"/>
                </a:cxn>
                <a:cxn ang="0">
                  <a:pos x="13" y="52"/>
                </a:cxn>
                <a:cxn ang="0">
                  <a:pos x="12" y="61"/>
                </a:cxn>
                <a:cxn ang="0">
                  <a:pos x="12" y="104"/>
                </a:cxn>
                <a:cxn ang="0">
                  <a:pos x="0" y="104"/>
                </a:cxn>
                <a:cxn ang="0">
                  <a:pos x="0" y="0"/>
                </a:cxn>
              </a:cxnLst>
              <a:rect l="0" t="0" r="r" b="b"/>
              <a:pathLst>
                <a:path w="62" h="104">
                  <a:moveTo>
                    <a:pt x="0" y="0"/>
                  </a:moveTo>
                  <a:cubicBezTo>
                    <a:pt x="12" y="0"/>
                    <a:pt x="12" y="0"/>
                    <a:pt x="12" y="0"/>
                  </a:cubicBezTo>
                  <a:cubicBezTo>
                    <a:pt x="12" y="40"/>
                    <a:pt x="12" y="40"/>
                    <a:pt x="12" y="40"/>
                  </a:cubicBezTo>
                  <a:cubicBezTo>
                    <a:pt x="12" y="40"/>
                    <a:pt x="12" y="40"/>
                    <a:pt x="12" y="40"/>
                  </a:cubicBezTo>
                  <a:cubicBezTo>
                    <a:pt x="13" y="37"/>
                    <a:pt x="15" y="35"/>
                    <a:pt x="16" y="34"/>
                  </a:cubicBezTo>
                  <a:cubicBezTo>
                    <a:pt x="18" y="32"/>
                    <a:pt x="20" y="31"/>
                    <a:pt x="22" y="30"/>
                  </a:cubicBezTo>
                  <a:cubicBezTo>
                    <a:pt x="24" y="29"/>
                    <a:pt x="27" y="28"/>
                    <a:pt x="29" y="28"/>
                  </a:cubicBezTo>
                  <a:cubicBezTo>
                    <a:pt x="31" y="27"/>
                    <a:pt x="34" y="27"/>
                    <a:pt x="36" y="27"/>
                  </a:cubicBezTo>
                  <a:cubicBezTo>
                    <a:pt x="41" y="27"/>
                    <a:pt x="45" y="28"/>
                    <a:pt x="48" y="29"/>
                  </a:cubicBezTo>
                  <a:cubicBezTo>
                    <a:pt x="52" y="30"/>
                    <a:pt x="54" y="32"/>
                    <a:pt x="56" y="35"/>
                  </a:cubicBezTo>
                  <a:cubicBezTo>
                    <a:pt x="58" y="37"/>
                    <a:pt x="60" y="40"/>
                    <a:pt x="60" y="43"/>
                  </a:cubicBezTo>
                  <a:cubicBezTo>
                    <a:pt x="61" y="47"/>
                    <a:pt x="62" y="50"/>
                    <a:pt x="62" y="54"/>
                  </a:cubicBezTo>
                  <a:cubicBezTo>
                    <a:pt x="62" y="104"/>
                    <a:pt x="62" y="104"/>
                    <a:pt x="62" y="104"/>
                  </a:cubicBezTo>
                  <a:cubicBezTo>
                    <a:pt x="49" y="104"/>
                    <a:pt x="49" y="104"/>
                    <a:pt x="49" y="104"/>
                  </a:cubicBezTo>
                  <a:cubicBezTo>
                    <a:pt x="49" y="53"/>
                    <a:pt x="49" y="53"/>
                    <a:pt x="49" y="53"/>
                  </a:cubicBezTo>
                  <a:cubicBezTo>
                    <a:pt x="49" y="48"/>
                    <a:pt x="48" y="45"/>
                    <a:pt x="45" y="42"/>
                  </a:cubicBezTo>
                  <a:cubicBezTo>
                    <a:pt x="43" y="39"/>
                    <a:pt x="39" y="38"/>
                    <a:pt x="34" y="38"/>
                  </a:cubicBezTo>
                  <a:cubicBezTo>
                    <a:pt x="30" y="38"/>
                    <a:pt x="27" y="38"/>
                    <a:pt x="24" y="40"/>
                  </a:cubicBezTo>
                  <a:cubicBezTo>
                    <a:pt x="22" y="41"/>
                    <a:pt x="19" y="42"/>
                    <a:pt x="17" y="44"/>
                  </a:cubicBezTo>
                  <a:cubicBezTo>
                    <a:pt x="16" y="47"/>
                    <a:pt x="14" y="49"/>
                    <a:pt x="13" y="52"/>
                  </a:cubicBezTo>
                  <a:cubicBezTo>
                    <a:pt x="12" y="55"/>
                    <a:pt x="12" y="58"/>
                    <a:pt x="12" y="61"/>
                  </a:cubicBezTo>
                  <a:cubicBezTo>
                    <a:pt x="12" y="104"/>
                    <a:pt x="12" y="104"/>
                    <a:pt x="12" y="104"/>
                  </a:cubicBezTo>
                  <a:cubicBezTo>
                    <a:pt x="0" y="104"/>
                    <a:pt x="0" y="104"/>
                    <a:pt x="0" y="104"/>
                  </a:cubicBez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28" name="Freeform 20"/>
            <p:cNvSpPr>
              <a:spLocks noEditPoints="1"/>
            </p:cNvSpPr>
            <p:nvPr/>
          </p:nvSpPr>
          <p:spPr bwMode="gray">
            <a:xfrm>
              <a:off x="4322763" y="4627563"/>
              <a:ext cx="258763" cy="293688"/>
            </a:xfrm>
            <a:custGeom>
              <a:avLst/>
              <a:gdLst/>
              <a:ahLst/>
              <a:cxnLst>
                <a:cxn ang="0">
                  <a:pos x="68" y="53"/>
                </a:cxn>
                <a:cxn ang="0">
                  <a:pos x="57" y="72"/>
                </a:cxn>
                <a:cxn ang="0">
                  <a:pos x="36" y="78"/>
                </a:cxn>
                <a:cxn ang="0">
                  <a:pos x="20" y="76"/>
                </a:cxn>
                <a:cxn ang="0">
                  <a:pos x="9" y="67"/>
                </a:cxn>
                <a:cxn ang="0">
                  <a:pos x="2" y="55"/>
                </a:cxn>
                <a:cxn ang="0">
                  <a:pos x="0" y="39"/>
                </a:cxn>
                <a:cxn ang="0">
                  <a:pos x="2" y="23"/>
                </a:cxn>
                <a:cxn ang="0">
                  <a:pos x="10" y="11"/>
                </a:cxn>
                <a:cxn ang="0">
                  <a:pos x="21" y="3"/>
                </a:cxn>
                <a:cxn ang="0">
                  <a:pos x="35" y="0"/>
                </a:cxn>
                <a:cxn ang="0">
                  <a:pos x="52" y="4"/>
                </a:cxn>
                <a:cxn ang="0">
                  <a:pos x="62" y="15"/>
                </a:cxn>
                <a:cxn ang="0">
                  <a:pos x="68" y="28"/>
                </a:cxn>
                <a:cxn ang="0">
                  <a:pos x="69" y="43"/>
                </a:cxn>
                <a:cxn ang="0">
                  <a:pos x="13" y="43"/>
                </a:cxn>
                <a:cxn ang="0">
                  <a:pos x="14" y="52"/>
                </a:cxn>
                <a:cxn ang="0">
                  <a:pos x="18" y="60"/>
                </a:cxn>
                <a:cxn ang="0">
                  <a:pos x="26" y="66"/>
                </a:cxn>
                <a:cxn ang="0">
                  <a:pos x="36" y="68"/>
                </a:cxn>
                <a:cxn ang="0">
                  <a:pos x="49" y="64"/>
                </a:cxn>
                <a:cxn ang="0">
                  <a:pos x="56" y="53"/>
                </a:cxn>
                <a:cxn ang="0">
                  <a:pos x="68" y="53"/>
                </a:cxn>
                <a:cxn ang="0">
                  <a:pos x="56" y="32"/>
                </a:cxn>
                <a:cxn ang="0">
                  <a:pos x="54" y="24"/>
                </a:cxn>
                <a:cxn ang="0">
                  <a:pos x="49" y="17"/>
                </a:cxn>
                <a:cxn ang="0">
                  <a:pos x="43" y="12"/>
                </a:cxn>
                <a:cxn ang="0">
                  <a:pos x="34" y="11"/>
                </a:cxn>
                <a:cxn ang="0">
                  <a:pos x="26" y="12"/>
                </a:cxn>
                <a:cxn ang="0">
                  <a:pos x="19" y="17"/>
                </a:cxn>
                <a:cxn ang="0">
                  <a:pos x="15" y="24"/>
                </a:cxn>
                <a:cxn ang="0">
                  <a:pos x="13" y="32"/>
                </a:cxn>
                <a:cxn ang="0">
                  <a:pos x="56" y="32"/>
                </a:cxn>
              </a:cxnLst>
              <a:rect l="0" t="0" r="r" b="b"/>
              <a:pathLst>
                <a:path w="69" h="78">
                  <a:moveTo>
                    <a:pt x="68" y="53"/>
                  </a:moveTo>
                  <a:cubicBezTo>
                    <a:pt x="66" y="61"/>
                    <a:pt x="63" y="68"/>
                    <a:pt x="57" y="72"/>
                  </a:cubicBezTo>
                  <a:cubicBezTo>
                    <a:pt x="51" y="76"/>
                    <a:pt x="44" y="78"/>
                    <a:pt x="36" y="78"/>
                  </a:cubicBezTo>
                  <a:cubicBezTo>
                    <a:pt x="30" y="78"/>
                    <a:pt x="24" y="77"/>
                    <a:pt x="20" y="76"/>
                  </a:cubicBezTo>
                  <a:cubicBezTo>
                    <a:pt x="16" y="74"/>
                    <a:pt x="12" y="71"/>
                    <a:pt x="9" y="67"/>
                  </a:cubicBezTo>
                  <a:cubicBezTo>
                    <a:pt x="6" y="64"/>
                    <a:pt x="4" y="60"/>
                    <a:pt x="2" y="55"/>
                  </a:cubicBezTo>
                  <a:cubicBezTo>
                    <a:pt x="1" y="50"/>
                    <a:pt x="0" y="45"/>
                    <a:pt x="0" y="39"/>
                  </a:cubicBezTo>
                  <a:cubicBezTo>
                    <a:pt x="0" y="33"/>
                    <a:pt x="1" y="28"/>
                    <a:pt x="2" y="23"/>
                  </a:cubicBezTo>
                  <a:cubicBezTo>
                    <a:pt x="4" y="19"/>
                    <a:pt x="6" y="14"/>
                    <a:pt x="10" y="11"/>
                  </a:cubicBezTo>
                  <a:cubicBezTo>
                    <a:pt x="13" y="7"/>
                    <a:pt x="17" y="5"/>
                    <a:pt x="21" y="3"/>
                  </a:cubicBezTo>
                  <a:cubicBezTo>
                    <a:pt x="25" y="1"/>
                    <a:pt x="30" y="0"/>
                    <a:pt x="35" y="0"/>
                  </a:cubicBezTo>
                  <a:cubicBezTo>
                    <a:pt x="42" y="0"/>
                    <a:pt x="47" y="1"/>
                    <a:pt x="52" y="4"/>
                  </a:cubicBezTo>
                  <a:cubicBezTo>
                    <a:pt x="56" y="7"/>
                    <a:pt x="60" y="10"/>
                    <a:pt x="62" y="15"/>
                  </a:cubicBezTo>
                  <a:cubicBezTo>
                    <a:pt x="65" y="19"/>
                    <a:pt x="67" y="23"/>
                    <a:pt x="68" y="28"/>
                  </a:cubicBezTo>
                  <a:cubicBezTo>
                    <a:pt x="69" y="34"/>
                    <a:pt x="69" y="38"/>
                    <a:pt x="69" y="43"/>
                  </a:cubicBezTo>
                  <a:cubicBezTo>
                    <a:pt x="13" y="43"/>
                    <a:pt x="13" y="43"/>
                    <a:pt x="13" y="43"/>
                  </a:cubicBezTo>
                  <a:cubicBezTo>
                    <a:pt x="13" y="46"/>
                    <a:pt x="13" y="49"/>
                    <a:pt x="14" y="52"/>
                  </a:cubicBezTo>
                  <a:cubicBezTo>
                    <a:pt x="15" y="55"/>
                    <a:pt x="16" y="58"/>
                    <a:pt x="18" y="60"/>
                  </a:cubicBezTo>
                  <a:cubicBezTo>
                    <a:pt x="20" y="62"/>
                    <a:pt x="23" y="64"/>
                    <a:pt x="26" y="66"/>
                  </a:cubicBezTo>
                  <a:cubicBezTo>
                    <a:pt x="29" y="67"/>
                    <a:pt x="32" y="68"/>
                    <a:pt x="36" y="68"/>
                  </a:cubicBezTo>
                  <a:cubicBezTo>
                    <a:pt x="41" y="68"/>
                    <a:pt x="46" y="66"/>
                    <a:pt x="49" y="64"/>
                  </a:cubicBezTo>
                  <a:cubicBezTo>
                    <a:pt x="52" y="62"/>
                    <a:pt x="55" y="58"/>
                    <a:pt x="56" y="53"/>
                  </a:cubicBezTo>
                  <a:lnTo>
                    <a:pt x="68" y="53"/>
                  </a:lnTo>
                  <a:close/>
                  <a:moveTo>
                    <a:pt x="56" y="32"/>
                  </a:moveTo>
                  <a:cubicBezTo>
                    <a:pt x="56" y="29"/>
                    <a:pt x="55" y="26"/>
                    <a:pt x="54" y="24"/>
                  </a:cubicBezTo>
                  <a:cubicBezTo>
                    <a:pt x="53" y="21"/>
                    <a:pt x="51" y="19"/>
                    <a:pt x="49" y="17"/>
                  </a:cubicBezTo>
                  <a:cubicBezTo>
                    <a:pt x="48" y="15"/>
                    <a:pt x="45" y="14"/>
                    <a:pt x="43" y="12"/>
                  </a:cubicBezTo>
                  <a:cubicBezTo>
                    <a:pt x="40" y="11"/>
                    <a:pt x="37" y="11"/>
                    <a:pt x="34" y="11"/>
                  </a:cubicBezTo>
                  <a:cubicBezTo>
                    <a:pt x="31" y="11"/>
                    <a:pt x="28" y="11"/>
                    <a:pt x="26" y="12"/>
                  </a:cubicBezTo>
                  <a:cubicBezTo>
                    <a:pt x="23" y="14"/>
                    <a:pt x="21" y="15"/>
                    <a:pt x="19" y="17"/>
                  </a:cubicBezTo>
                  <a:cubicBezTo>
                    <a:pt x="17" y="19"/>
                    <a:pt x="16" y="21"/>
                    <a:pt x="15" y="24"/>
                  </a:cubicBezTo>
                  <a:cubicBezTo>
                    <a:pt x="14" y="26"/>
                    <a:pt x="13" y="29"/>
                    <a:pt x="13" y="32"/>
                  </a:cubicBezTo>
                  <a:lnTo>
                    <a:pt x="56" y="3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29" name="Freeform 21"/>
            <p:cNvSpPr>
              <a:spLocks/>
            </p:cNvSpPr>
            <p:nvPr/>
          </p:nvSpPr>
          <p:spPr bwMode="gray">
            <a:xfrm>
              <a:off x="4762500" y="4627563"/>
              <a:ext cx="254000" cy="293688"/>
            </a:xfrm>
            <a:custGeom>
              <a:avLst/>
              <a:gdLst/>
              <a:ahLst/>
              <a:cxnLst>
                <a:cxn ang="0">
                  <a:pos x="55" y="26"/>
                </a:cxn>
                <a:cxn ang="0">
                  <a:pos x="49" y="15"/>
                </a:cxn>
                <a:cxn ang="0">
                  <a:pos x="36" y="11"/>
                </a:cxn>
                <a:cxn ang="0">
                  <a:pos x="25" y="13"/>
                </a:cxn>
                <a:cxn ang="0">
                  <a:pos x="18" y="20"/>
                </a:cxn>
                <a:cxn ang="0">
                  <a:pos x="14" y="29"/>
                </a:cxn>
                <a:cxn ang="0">
                  <a:pos x="13" y="40"/>
                </a:cxn>
                <a:cxn ang="0">
                  <a:pos x="14" y="50"/>
                </a:cxn>
                <a:cxn ang="0">
                  <a:pos x="18" y="59"/>
                </a:cxn>
                <a:cxn ang="0">
                  <a:pos x="25" y="65"/>
                </a:cxn>
                <a:cxn ang="0">
                  <a:pos x="35" y="68"/>
                </a:cxn>
                <a:cxn ang="0">
                  <a:pos x="49" y="63"/>
                </a:cxn>
                <a:cxn ang="0">
                  <a:pos x="56" y="49"/>
                </a:cxn>
                <a:cxn ang="0">
                  <a:pos x="68" y="49"/>
                </a:cxn>
                <a:cxn ang="0">
                  <a:pos x="58" y="71"/>
                </a:cxn>
                <a:cxn ang="0">
                  <a:pos x="35" y="78"/>
                </a:cxn>
                <a:cxn ang="0">
                  <a:pos x="20" y="76"/>
                </a:cxn>
                <a:cxn ang="0">
                  <a:pos x="9" y="68"/>
                </a:cxn>
                <a:cxn ang="0">
                  <a:pos x="2" y="56"/>
                </a:cxn>
                <a:cxn ang="0">
                  <a:pos x="0" y="40"/>
                </a:cxn>
                <a:cxn ang="0">
                  <a:pos x="2" y="24"/>
                </a:cxn>
                <a:cxn ang="0">
                  <a:pos x="9" y="12"/>
                </a:cxn>
                <a:cxn ang="0">
                  <a:pos x="20" y="3"/>
                </a:cxn>
                <a:cxn ang="0">
                  <a:pos x="36" y="0"/>
                </a:cxn>
                <a:cxn ang="0">
                  <a:pos x="48" y="1"/>
                </a:cxn>
                <a:cxn ang="0">
                  <a:pos x="58" y="6"/>
                </a:cxn>
                <a:cxn ang="0">
                  <a:pos x="65" y="14"/>
                </a:cxn>
                <a:cxn ang="0">
                  <a:pos x="68" y="26"/>
                </a:cxn>
                <a:cxn ang="0">
                  <a:pos x="55" y="26"/>
                </a:cxn>
              </a:cxnLst>
              <a:rect l="0" t="0" r="r" b="b"/>
              <a:pathLst>
                <a:path w="68" h="78">
                  <a:moveTo>
                    <a:pt x="55" y="26"/>
                  </a:moveTo>
                  <a:cubicBezTo>
                    <a:pt x="54" y="21"/>
                    <a:pt x="52" y="17"/>
                    <a:pt x="49" y="15"/>
                  </a:cubicBezTo>
                  <a:cubicBezTo>
                    <a:pt x="46" y="12"/>
                    <a:pt x="42" y="11"/>
                    <a:pt x="36" y="11"/>
                  </a:cubicBezTo>
                  <a:cubicBezTo>
                    <a:pt x="32" y="11"/>
                    <a:pt x="28" y="12"/>
                    <a:pt x="25" y="13"/>
                  </a:cubicBezTo>
                  <a:cubicBezTo>
                    <a:pt x="22" y="15"/>
                    <a:pt x="20" y="17"/>
                    <a:pt x="18" y="20"/>
                  </a:cubicBezTo>
                  <a:cubicBezTo>
                    <a:pt x="16" y="22"/>
                    <a:pt x="15" y="26"/>
                    <a:pt x="14" y="29"/>
                  </a:cubicBezTo>
                  <a:cubicBezTo>
                    <a:pt x="13" y="33"/>
                    <a:pt x="13" y="36"/>
                    <a:pt x="13" y="40"/>
                  </a:cubicBezTo>
                  <a:cubicBezTo>
                    <a:pt x="13" y="44"/>
                    <a:pt x="13" y="47"/>
                    <a:pt x="14" y="50"/>
                  </a:cubicBezTo>
                  <a:cubicBezTo>
                    <a:pt x="15" y="54"/>
                    <a:pt x="16" y="57"/>
                    <a:pt x="18" y="59"/>
                  </a:cubicBezTo>
                  <a:cubicBezTo>
                    <a:pt x="20" y="62"/>
                    <a:pt x="22" y="64"/>
                    <a:pt x="25" y="65"/>
                  </a:cubicBezTo>
                  <a:cubicBezTo>
                    <a:pt x="28" y="67"/>
                    <a:pt x="31" y="68"/>
                    <a:pt x="35" y="68"/>
                  </a:cubicBezTo>
                  <a:cubicBezTo>
                    <a:pt x="41" y="68"/>
                    <a:pt x="46" y="66"/>
                    <a:pt x="49" y="63"/>
                  </a:cubicBezTo>
                  <a:cubicBezTo>
                    <a:pt x="53" y="59"/>
                    <a:pt x="55" y="55"/>
                    <a:pt x="56" y="49"/>
                  </a:cubicBezTo>
                  <a:cubicBezTo>
                    <a:pt x="68" y="49"/>
                    <a:pt x="68" y="49"/>
                    <a:pt x="68" y="49"/>
                  </a:cubicBezTo>
                  <a:cubicBezTo>
                    <a:pt x="67" y="58"/>
                    <a:pt x="63" y="66"/>
                    <a:pt x="58" y="71"/>
                  </a:cubicBezTo>
                  <a:cubicBezTo>
                    <a:pt x="52" y="76"/>
                    <a:pt x="45" y="78"/>
                    <a:pt x="35" y="78"/>
                  </a:cubicBezTo>
                  <a:cubicBezTo>
                    <a:pt x="29" y="78"/>
                    <a:pt x="24" y="78"/>
                    <a:pt x="20" y="76"/>
                  </a:cubicBezTo>
                  <a:cubicBezTo>
                    <a:pt x="16" y="74"/>
                    <a:pt x="12" y="71"/>
                    <a:pt x="9" y="68"/>
                  </a:cubicBezTo>
                  <a:cubicBezTo>
                    <a:pt x="6" y="64"/>
                    <a:pt x="4" y="60"/>
                    <a:pt x="2" y="56"/>
                  </a:cubicBezTo>
                  <a:cubicBezTo>
                    <a:pt x="1" y="51"/>
                    <a:pt x="0" y="46"/>
                    <a:pt x="0" y="40"/>
                  </a:cubicBezTo>
                  <a:cubicBezTo>
                    <a:pt x="0" y="35"/>
                    <a:pt x="1" y="29"/>
                    <a:pt x="2" y="24"/>
                  </a:cubicBezTo>
                  <a:cubicBezTo>
                    <a:pt x="4" y="19"/>
                    <a:pt x="6" y="15"/>
                    <a:pt x="9" y="12"/>
                  </a:cubicBezTo>
                  <a:cubicBezTo>
                    <a:pt x="12" y="8"/>
                    <a:pt x="15" y="5"/>
                    <a:pt x="20" y="3"/>
                  </a:cubicBezTo>
                  <a:cubicBezTo>
                    <a:pt x="24" y="1"/>
                    <a:pt x="30" y="0"/>
                    <a:pt x="36" y="0"/>
                  </a:cubicBezTo>
                  <a:cubicBezTo>
                    <a:pt x="40" y="0"/>
                    <a:pt x="44" y="0"/>
                    <a:pt x="48" y="1"/>
                  </a:cubicBezTo>
                  <a:cubicBezTo>
                    <a:pt x="51" y="2"/>
                    <a:pt x="55" y="4"/>
                    <a:pt x="58" y="6"/>
                  </a:cubicBezTo>
                  <a:cubicBezTo>
                    <a:pt x="60" y="8"/>
                    <a:pt x="63" y="11"/>
                    <a:pt x="65" y="14"/>
                  </a:cubicBezTo>
                  <a:cubicBezTo>
                    <a:pt x="66" y="17"/>
                    <a:pt x="68" y="21"/>
                    <a:pt x="68" y="26"/>
                  </a:cubicBezTo>
                  <a:lnTo>
                    <a:pt x="55" y="2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30" name="Freeform 22"/>
            <p:cNvSpPr>
              <a:spLocks noEditPoints="1"/>
            </p:cNvSpPr>
            <p:nvPr/>
          </p:nvSpPr>
          <p:spPr bwMode="gray">
            <a:xfrm>
              <a:off x="5051425" y="4627563"/>
              <a:ext cx="273050" cy="293688"/>
            </a:xfrm>
            <a:custGeom>
              <a:avLst/>
              <a:gdLst/>
              <a:ahLst/>
              <a:cxnLst>
                <a:cxn ang="0">
                  <a:pos x="3" y="24"/>
                </a:cxn>
                <a:cxn ang="0">
                  <a:pos x="10" y="11"/>
                </a:cxn>
                <a:cxn ang="0">
                  <a:pos x="21" y="3"/>
                </a:cxn>
                <a:cxn ang="0">
                  <a:pos x="37" y="0"/>
                </a:cxn>
                <a:cxn ang="0">
                  <a:pos x="53" y="3"/>
                </a:cxn>
                <a:cxn ang="0">
                  <a:pos x="64" y="11"/>
                </a:cxn>
                <a:cxn ang="0">
                  <a:pos x="71" y="24"/>
                </a:cxn>
                <a:cxn ang="0">
                  <a:pos x="73" y="39"/>
                </a:cxn>
                <a:cxn ang="0">
                  <a:pos x="71" y="55"/>
                </a:cxn>
                <a:cxn ang="0">
                  <a:pos x="64" y="67"/>
                </a:cxn>
                <a:cxn ang="0">
                  <a:pos x="53" y="75"/>
                </a:cxn>
                <a:cxn ang="0">
                  <a:pos x="37" y="78"/>
                </a:cxn>
                <a:cxn ang="0">
                  <a:pos x="21" y="75"/>
                </a:cxn>
                <a:cxn ang="0">
                  <a:pos x="10" y="67"/>
                </a:cxn>
                <a:cxn ang="0">
                  <a:pos x="3" y="55"/>
                </a:cxn>
                <a:cxn ang="0">
                  <a:pos x="0" y="39"/>
                </a:cxn>
                <a:cxn ang="0">
                  <a:pos x="3" y="24"/>
                </a:cxn>
                <a:cxn ang="0">
                  <a:pos x="15" y="51"/>
                </a:cxn>
                <a:cxn ang="0">
                  <a:pos x="20" y="60"/>
                </a:cxn>
                <a:cxn ang="0">
                  <a:pos x="28" y="66"/>
                </a:cxn>
                <a:cxn ang="0">
                  <a:pos x="37" y="68"/>
                </a:cxn>
                <a:cxn ang="0">
                  <a:pos x="46" y="66"/>
                </a:cxn>
                <a:cxn ang="0">
                  <a:pos x="53" y="60"/>
                </a:cxn>
                <a:cxn ang="0">
                  <a:pos x="58" y="51"/>
                </a:cxn>
                <a:cxn ang="0">
                  <a:pos x="60" y="39"/>
                </a:cxn>
                <a:cxn ang="0">
                  <a:pos x="58" y="27"/>
                </a:cxn>
                <a:cxn ang="0">
                  <a:pos x="53" y="18"/>
                </a:cxn>
                <a:cxn ang="0">
                  <a:pos x="46" y="13"/>
                </a:cxn>
                <a:cxn ang="0">
                  <a:pos x="37" y="11"/>
                </a:cxn>
                <a:cxn ang="0">
                  <a:pos x="28" y="13"/>
                </a:cxn>
                <a:cxn ang="0">
                  <a:pos x="20" y="18"/>
                </a:cxn>
                <a:cxn ang="0">
                  <a:pos x="15" y="27"/>
                </a:cxn>
                <a:cxn ang="0">
                  <a:pos x="13" y="39"/>
                </a:cxn>
                <a:cxn ang="0">
                  <a:pos x="15" y="51"/>
                </a:cxn>
              </a:cxnLst>
              <a:rect l="0" t="0" r="r" b="b"/>
              <a:pathLst>
                <a:path w="73" h="78">
                  <a:moveTo>
                    <a:pt x="3" y="24"/>
                  </a:moveTo>
                  <a:cubicBezTo>
                    <a:pt x="4" y="19"/>
                    <a:pt x="7" y="15"/>
                    <a:pt x="10" y="11"/>
                  </a:cubicBezTo>
                  <a:cubicBezTo>
                    <a:pt x="13" y="8"/>
                    <a:pt x="17" y="5"/>
                    <a:pt x="21" y="3"/>
                  </a:cubicBezTo>
                  <a:cubicBezTo>
                    <a:pt x="26" y="1"/>
                    <a:pt x="31" y="0"/>
                    <a:pt x="37" y="0"/>
                  </a:cubicBezTo>
                  <a:cubicBezTo>
                    <a:pt x="43" y="0"/>
                    <a:pt x="48" y="1"/>
                    <a:pt x="53" y="3"/>
                  </a:cubicBezTo>
                  <a:cubicBezTo>
                    <a:pt x="57" y="5"/>
                    <a:pt x="61" y="8"/>
                    <a:pt x="64" y="11"/>
                  </a:cubicBezTo>
                  <a:cubicBezTo>
                    <a:pt x="67" y="15"/>
                    <a:pt x="69" y="19"/>
                    <a:pt x="71" y="24"/>
                  </a:cubicBezTo>
                  <a:cubicBezTo>
                    <a:pt x="73" y="29"/>
                    <a:pt x="73" y="34"/>
                    <a:pt x="73" y="39"/>
                  </a:cubicBezTo>
                  <a:cubicBezTo>
                    <a:pt x="73" y="45"/>
                    <a:pt x="73" y="50"/>
                    <a:pt x="71" y="55"/>
                  </a:cubicBezTo>
                  <a:cubicBezTo>
                    <a:pt x="69" y="59"/>
                    <a:pt x="67" y="64"/>
                    <a:pt x="64" y="67"/>
                  </a:cubicBezTo>
                  <a:cubicBezTo>
                    <a:pt x="61" y="71"/>
                    <a:pt x="57" y="73"/>
                    <a:pt x="53" y="75"/>
                  </a:cubicBezTo>
                  <a:cubicBezTo>
                    <a:pt x="48" y="77"/>
                    <a:pt x="43" y="78"/>
                    <a:pt x="37" y="78"/>
                  </a:cubicBezTo>
                  <a:cubicBezTo>
                    <a:pt x="31" y="78"/>
                    <a:pt x="26" y="77"/>
                    <a:pt x="21" y="75"/>
                  </a:cubicBezTo>
                  <a:cubicBezTo>
                    <a:pt x="17" y="73"/>
                    <a:pt x="13" y="71"/>
                    <a:pt x="10" y="67"/>
                  </a:cubicBezTo>
                  <a:cubicBezTo>
                    <a:pt x="7" y="64"/>
                    <a:pt x="4" y="59"/>
                    <a:pt x="3" y="55"/>
                  </a:cubicBezTo>
                  <a:cubicBezTo>
                    <a:pt x="1" y="50"/>
                    <a:pt x="0" y="45"/>
                    <a:pt x="0" y="39"/>
                  </a:cubicBezTo>
                  <a:cubicBezTo>
                    <a:pt x="0" y="34"/>
                    <a:pt x="1" y="29"/>
                    <a:pt x="3" y="24"/>
                  </a:cubicBezTo>
                  <a:close/>
                  <a:moveTo>
                    <a:pt x="15" y="51"/>
                  </a:moveTo>
                  <a:cubicBezTo>
                    <a:pt x="16" y="55"/>
                    <a:pt x="18" y="58"/>
                    <a:pt x="20" y="60"/>
                  </a:cubicBezTo>
                  <a:cubicBezTo>
                    <a:pt x="22" y="63"/>
                    <a:pt x="25" y="64"/>
                    <a:pt x="28" y="66"/>
                  </a:cubicBezTo>
                  <a:cubicBezTo>
                    <a:pt x="31" y="67"/>
                    <a:pt x="34" y="68"/>
                    <a:pt x="37" y="68"/>
                  </a:cubicBezTo>
                  <a:cubicBezTo>
                    <a:pt x="40" y="68"/>
                    <a:pt x="43" y="67"/>
                    <a:pt x="46" y="66"/>
                  </a:cubicBezTo>
                  <a:cubicBezTo>
                    <a:pt x="49" y="64"/>
                    <a:pt x="51" y="63"/>
                    <a:pt x="53" y="60"/>
                  </a:cubicBezTo>
                  <a:cubicBezTo>
                    <a:pt x="56" y="58"/>
                    <a:pt x="57" y="55"/>
                    <a:pt x="58" y="51"/>
                  </a:cubicBezTo>
                  <a:cubicBezTo>
                    <a:pt x="60" y="48"/>
                    <a:pt x="60" y="44"/>
                    <a:pt x="60" y="39"/>
                  </a:cubicBezTo>
                  <a:cubicBezTo>
                    <a:pt x="60" y="35"/>
                    <a:pt x="60" y="31"/>
                    <a:pt x="58" y="27"/>
                  </a:cubicBezTo>
                  <a:cubicBezTo>
                    <a:pt x="57" y="24"/>
                    <a:pt x="56" y="21"/>
                    <a:pt x="53" y="18"/>
                  </a:cubicBezTo>
                  <a:cubicBezTo>
                    <a:pt x="51" y="16"/>
                    <a:pt x="49" y="14"/>
                    <a:pt x="46" y="13"/>
                  </a:cubicBezTo>
                  <a:cubicBezTo>
                    <a:pt x="43" y="11"/>
                    <a:pt x="40" y="11"/>
                    <a:pt x="37" y="11"/>
                  </a:cubicBezTo>
                  <a:cubicBezTo>
                    <a:pt x="34" y="11"/>
                    <a:pt x="31" y="11"/>
                    <a:pt x="28" y="13"/>
                  </a:cubicBezTo>
                  <a:cubicBezTo>
                    <a:pt x="25" y="14"/>
                    <a:pt x="22" y="16"/>
                    <a:pt x="20" y="18"/>
                  </a:cubicBezTo>
                  <a:cubicBezTo>
                    <a:pt x="18" y="21"/>
                    <a:pt x="16" y="24"/>
                    <a:pt x="15" y="27"/>
                  </a:cubicBezTo>
                  <a:cubicBezTo>
                    <a:pt x="14" y="31"/>
                    <a:pt x="13" y="35"/>
                    <a:pt x="13" y="39"/>
                  </a:cubicBezTo>
                  <a:cubicBezTo>
                    <a:pt x="13" y="44"/>
                    <a:pt x="14" y="48"/>
                    <a:pt x="15" y="51"/>
                  </a:cubicBez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31" name="Freeform 23"/>
            <p:cNvSpPr>
              <a:spLocks/>
            </p:cNvSpPr>
            <p:nvPr/>
          </p:nvSpPr>
          <p:spPr bwMode="gray">
            <a:xfrm>
              <a:off x="5376863" y="4627563"/>
              <a:ext cx="398463" cy="288925"/>
            </a:xfrm>
            <a:custGeom>
              <a:avLst/>
              <a:gdLst/>
              <a:ahLst/>
              <a:cxnLst>
                <a:cxn ang="0">
                  <a:pos x="0" y="2"/>
                </a:cxn>
                <a:cxn ang="0">
                  <a:pos x="12" y="2"/>
                </a:cxn>
                <a:cxn ang="0">
                  <a:pos x="12" y="13"/>
                </a:cxn>
                <a:cxn ang="0">
                  <a:pos x="12" y="13"/>
                </a:cxn>
                <a:cxn ang="0">
                  <a:pos x="36" y="0"/>
                </a:cxn>
                <a:cxn ang="0">
                  <a:pos x="49" y="3"/>
                </a:cxn>
                <a:cxn ang="0">
                  <a:pos x="57" y="13"/>
                </a:cxn>
                <a:cxn ang="0">
                  <a:pos x="67" y="3"/>
                </a:cxn>
                <a:cxn ang="0">
                  <a:pos x="81" y="0"/>
                </a:cxn>
                <a:cxn ang="0">
                  <a:pos x="91" y="1"/>
                </a:cxn>
                <a:cxn ang="0">
                  <a:pos x="99" y="5"/>
                </a:cxn>
                <a:cxn ang="0">
                  <a:pos x="104" y="12"/>
                </a:cxn>
                <a:cxn ang="0">
                  <a:pos x="106" y="22"/>
                </a:cxn>
                <a:cxn ang="0">
                  <a:pos x="106" y="77"/>
                </a:cxn>
                <a:cxn ang="0">
                  <a:pos x="93" y="77"/>
                </a:cxn>
                <a:cxn ang="0">
                  <a:pos x="93" y="27"/>
                </a:cxn>
                <a:cxn ang="0">
                  <a:pos x="93" y="21"/>
                </a:cxn>
                <a:cxn ang="0">
                  <a:pos x="91" y="16"/>
                </a:cxn>
                <a:cxn ang="0">
                  <a:pos x="86" y="12"/>
                </a:cxn>
                <a:cxn ang="0">
                  <a:pos x="79" y="11"/>
                </a:cxn>
                <a:cxn ang="0">
                  <a:pos x="64" y="16"/>
                </a:cxn>
                <a:cxn ang="0">
                  <a:pos x="59" y="30"/>
                </a:cxn>
                <a:cxn ang="0">
                  <a:pos x="59" y="77"/>
                </a:cxn>
                <a:cxn ang="0">
                  <a:pos x="47" y="77"/>
                </a:cxn>
                <a:cxn ang="0">
                  <a:pos x="47" y="27"/>
                </a:cxn>
                <a:cxn ang="0">
                  <a:pos x="46" y="21"/>
                </a:cxn>
                <a:cxn ang="0">
                  <a:pos x="44" y="15"/>
                </a:cxn>
                <a:cxn ang="0">
                  <a:pos x="40" y="12"/>
                </a:cxn>
                <a:cxn ang="0">
                  <a:pos x="33" y="11"/>
                </a:cxn>
                <a:cxn ang="0">
                  <a:pos x="23" y="13"/>
                </a:cxn>
                <a:cxn ang="0">
                  <a:pos x="17" y="18"/>
                </a:cxn>
                <a:cxn ang="0">
                  <a:pos x="14" y="25"/>
                </a:cxn>
                <a:cxn ang="0">
                  <a:pos x="13" y="30"/>
                </a:cxn>
                <a:cxn ang="0">
                  <a:pos x="13" y="77"/>
                </a:cxn>
                <a:cxn ang="0">
                  <a:pos x="0" y="77"/>
                </a:cxn>
                <a:cxn ang="0">
                  <a:pos x="0" y="2"/>
                </a:cxn>
              </a:cxnLst>
              <a:rect l="0" t="0" r="r" b="b"/>
              <a:pathLst>
                <a:path w="106" h="77">
                  <a:moveTo>
                    <a:pt x="0" y="2"/>
                  </a:moveTo>
                  <a:cubicBezTo>
                    <a:pt x="12" y="2"/>
                    <a:pt x="12" y="2"/>
                    <a:pt x="12" y="2"/>
                  </a:cubicBezTo>
                  <a:cubicBezTo>
                    <a:pt x="12" y="13"/>
                    <a:pt x="12" y="13"/>
                    <a:pt x="12" y="13"/>
                  </a:cubicBezTo>
                  <a:cubicBezTo>
                    <a:pt x="12" y="13"/>
                    <a:pt x="12" y="13"/>
                    <a:pt x="12" y="13"/>
                  </a:cubicBezTo>
                  <a:cubicBezTo>
                    <a:pt x="18" y="4"/>
                    <a:pt x="26" y="0"/>
                    <a:pt x="36" y="0"/>
                  </a:cubicBezTo>
                  <a:cubicBezTo>
                    <a:pt x="41" y="0"/>
                    <a:pt x="45" y="1"/>
                    <a:pt x="49" y="3"/>
                  </a:cubicBezTo>
                  <a:cubicBezTo>
                    <a:pt x="53" y="5"/>
                    <a:pt x="56" y="8"/>
                    <a:pt x="57" y="13"/>
                  </a:cubicBezTo>
                  <a:cubicBezTo>
                    <a:pt x="60" y="9"/>
                    <a:pt x="63" y="5"/>
                    <a:pt x="67" y="3"/>
                  </a:cubicBezTo>
                  <a:cubicBezTo>
                    <a:pt x="71" y="1"/>
                    <a:pt x="76" y="0"/>
                    <a:pt x="81" y="0"/>
                  </a:cubicBezTo>
                  <a:cubicBezTo>
                    <a:pt x="84" y="0"/>
                    <a:pt x="88" y="0"/>
                    <a:pt x="91" y="1"/>
                  </a:cubicBezTo>
                  <a:cubicBezTo>
                    <a:pt x="94" y="2"/>
                    <a:pt x="97" y="3"/>
                    <a:pt x="99" y="5"/>
                  </a:cubicBezTo>
                  <a:cubicBezTo>
                    <a:pt x="101" y="7"/>
                    <a:pt x="103" y="9"/>
                    <a:pt x="104" y="12"/>
                  </a:cubicBezTo>
                  <a:cubicBezTo>
                    <a:pt x="105" y="14"/>
                    <a:pt x="106" y="18"/>
                    <a:pt x="106" y="22"/>
                  </a:cubicBezTo>
                  <a:cubicBezTo>
                    <a:pt x="106" y="77"/>
                    <a:pt x="106" y="77"/>
                    <a:pt x="106" y="77"/>
                  </a:cubicBezTo>
                  <a:cubicBezTo>
                    <a:pt x="93" y="77"/>
                    <a:pt x="93" y="77"/>
                    <a:pt x="93" y="77"/>
                  </a:cubicBezTo>
                  <a:cubicBezTo>
                    <a:pt x="93" y="27"/>
                    <a:pt x="93" y="27"/>
                    <a:pt x="93" y="27"/>
                  </a:cubicBezTo>
                  <a:cubicBezTo>
                    <a:pt x="93" y="25"/>
                    <a:pt x="93" y="23"/>
                    <a:pt x="93" y="21"/>
                  </a:cubicBezTo>
                  <a:cubicBezTo>
                    <a:pt x="92" y="19"/>
                    <a:pt x="92" y="17"/>
                    <a:pt x="91" y="16"/>
                  </a:cubicBezTo>
                  <a:cubicBezTo>
                    <a:pt x="89" y="14"/>
                    <a:pt x="88" y="13"/>
                    <a:pt x="86" y="12"/>
                  </a:cubicBezTo>
                  <a:cubicBezTo>
                    <a:pt x="84" y="11"/>
                    <a:pt x="82" y="11"/>
                    <a:pt x="79" y="11"/>
                  </a:cubicBezTo>
                  <a:cubicBezTo>
                    <a:pt x="73" y="11"/>
                    <a:pt x="68" y="13"/>
                    <a:pt x="64" y="16"/>
                  </a:cubicBezTo>
                  <a:cubicBezTo>
                    <a:pt x="61" y="19"/>
                    <a:pt x="59" y="24"/>
                    <a:pt x="59" y="30"/>
                  </a:cubicBezTo>
                  <a:cubicBezTo>
                    <a:pt x="59" y="77"/>
                    <a:pt x="59" y="77"/>
                    <a:pt x="59" y="77"/>
                  </a:cubicBezTo>
                  <a:cubicBezTo>
                    <a:pt x="47" y="77"/>
                    <a:pt x="47" y="77"/>
                    <a:pt x="47" y="77"/>
                  </a:cubicBezTo>
                  <a:cubicBezTo>
                    <a:pt x="47" y="27"/>
                    <a:pt x="47" y="27"/>
                    <a:pt x="47" y="27"/>
                  </a:cubicBezTo>
                  <a:cubicBezTo>
                    <a:pt x="47" y="25"/>
                    <a:pt x="47" y="23"/>
                    <a:pt x="46" y="21"/>
                  </a:cubicBezTo>
                  <a:cubicBezTo>
                    <a:pt x="46" y="19"/>
                    <a:pt x="45" y="17"/>
                    <a:pt x="44" y="15"/>
                  </a:cubicBezTo>
                  <a:cubicBezTo>
                    <a:pt x="43" y="14"/>
                    <a:pt x="41" y="13"/>
                    <a:pt x="40" y="12"/>
                  </a:cubicBezTo>
                  <a:cubicBezTo>
                    <a:pt x="38" y="11"/>
                    <a:pt x="35" y="11"/>
                    <a:pt x="33" y="11"/>
                  </a:cubicBezTo>
                  <a:cubicBezTo>
                    <a:pt x="29" y="11"/>
                    <a:pt x="26" y="11"/>
                    <a:pt x="23" y="13"/>
                  </a:cubicBezTo>
                  <a:cubicBezTo>
                    <a:pt x="21" y="14"/>
                    <a:pt x="19" y="16"/>
                    <a:pt x="17" y="18"/>
                  </a:cubicBezTo>
                  <a:cubicBezTo>
                    <a:pt x="16" y="20"/>
                    <a:pt x="14" y="22"/>
                    <a:pt x="14" y="25"/>
                  </a:cubicBezTo>
                  <a:cubicBezTo>
                    <a:pt x="13" y="27"/>
                    <a:pt x="13" y="28"/>
                    <a:pt x="13" y="30"/>
                  </a:cubicBezTo>
                  <a:cubicBezTo>
                    <a:pt x="13" y="77"/>
                    <a:pt x="13" y="77"/>
                    <a:pt x="13" y="77"/>
                  </a:cubicBezTo>
                  <a:cubicBezTo>
                    <a:pt x="0" y="77"/>
                    <a:pt x="0" y="77"/>
                    <a:pt x="0" y="77"/>
                  </a:cubicBezTo>
                  <a:lnTo>
                    <a:pt x="0" y="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32" name="Freeform 24"/>
            <p:cNvSpPr>
              <a:spLocks/>
            </p:cNvSpPr>
            <p:nvPr/>
          </p:nvSpPr>
          <p:spPr bwMode="gray">
            <a:xfrm>
              <a:off x="5843588" y="4627563"/>
              <a:ext cx="393700" cy="288925"/>
            </a:xfrm>
            <a:custGeom>
              <a:avLst/>
              <a:gdLst/>
              <a:ahLst/>
              <a:cxnLst>
                <a:cxn ang="0">
                  <a:pos x="0" y="2"/>
                </a:cxn>
                <a:cxn ang="0">
                  <a:pos x="11" y="2"/>
                </a:cxn>
                <a:cxn ang="0">
                  <a:pos x="11" y="13"/>
                </a:cxn>
                <a:cxn ang="0">
                  <a:pos x="12" y="13"/>
                </a:cxn>
                <a:cxn ang="0">
                  <a:pos x="36" y="0"/>
                </a:cxn>
                <a:cxn ang="0">
                  <a:pos x="48" y="3"/>
                </a:cxn>
                <a:cxn ang="0">
                  <a:pos x="56" y="13"/>
                </a:cxn>
                <a:cxn ang="0">
                  <a:pos x="66" y="3"/>
                </a:cxn>
                <a:cxn ang="0">
                  <a:pos x="80" y="0"/>
                </a:cxn>
                <a:cxn ang="0">
                  <a:pos x="90" y="1"/>
                </a:cxn>
                <a:cxn ang="0">
                  <a:pos x="98" y="5"/>
                </a:cxn>
                <a:cxn ang="0">
                  <a:pos x="103" y="12"/>
                </a:cxn>
                <a:cxn ang="0">
                  <a:pos x="105" y="22"/>
                </a:cxn>
                <a:cxn ang="0">
                  <a:pos x="105" y="77"/>
                </a:cxn>
                <a:cxn ang="0">
                  <a:pos x="93" y="77"/>
                </a:cxn>
                <a:cxn ang="0">
                  <a:pos x="93" y="27"/>
                </a:cxn>
                <a:cxn ang="0">
                  <a:pos x="92" y="21"/>
                </a:cxn>
                <a:cxn ang="0">
                  <a:pos x="90" y="16"/>
                </a:cxn>
                <a:cxn ang="0">
                  <a:pos x="85" y="12"/>
                </a:cxn>
                <a:cxn ang="0">
                  <a:pos x="78" y="11"/>
                </a:cxn>
                <a:cxn ang="0">
                  <a:pos x="64" y="16"/>
                </a:cxn>
                <a:cxn ang="0">
                  <a:pos x="59" y="30"/>
                </a:cxn>
                <a:cxn ang="0">
                  <a:pos x="59" y="77"/>
                </a:cxn>
                <a:cxn ang="0">
                  <a:pos x="46" y="77"/>
                </a:cxn>
                <a:cxn ang="0">
                  <a:pos x="46" y="27"/>
                </a:cxn>
                <a:cxn ang="0">
                  <a:pos x="45" y="21"/>
                </a:cxn>
                <a:cxn ang="0">
                  <a:pos x="43" y="15"/>
                </a:cxn>
                <a:cxn ang="0">
                  <a:pos x="39" y="12"/>
                </a:cxn>
                <a:cxn ang="0">
                  <a:pos x="32" y="11"/>
                </a:cxn>
                <a:cxn ang="0">
                  <a:pos x="23" y="13"/>
                </a:cxn>
                <a:cxn ang="0">
                  <a:pos x="17" y="18"/>
                </a:cxn>
                <a:cxn ang="0">
                  <a:pos x="13" y="25"/>
                </a:cxn>
                <a:cxn ang="0">
                  <a:pos x="12" y="30"/>
                </a:cxn>
                <a:cxn ang="0">
                  <a:pos x="12" y="77"/>
                </a:cxn>
                <a:cxn ang="0">
                  <a:pos x="0" y="77"/>
                </a:cxn>
                <a:cxn ang="0">
                  <a:pos x="0" y="2"/>
                </a:cxn>
              </a:cxnLst>
              <a:rect l="0" t="0" r="r" b="b"/>
              <a:pathLst>
                <a:path w="105" h="77">
                  <a:moveTo>
                    <a:pt x="0" y="2"/>
                  </a:moveTo>
                  <a:cubicBezTo>
                    <a:pt x="11" y="2"/>
                    <a:pt x="11" y="2"/>
                    <a:pt x="11" y="2"/>
                  </a:cubicBezTo>
                  <a:cubicBezTo>
                    <a:pt x="11" y="13"/>
                    <a:pt x="11" y="13"/>
                    <a:pt x="11" y="13"/>
                  </a:cubicBezTo>
                  <a:cubicBezTo>
                    <a:pt x="12" y="13"/>
                    <a:pt x="12" y="13"/>
                    <a:pt x="12" y="13"/>
                  </a:cubicBezTo>
                  <a:cubicBezTo>
                    <a:pt x="17" y="4"/>
                    <a:pt x="25" y="0"/>
                    <a:pt x="36" y="0"/>
                  </a:cubicBezTo>
                  <a:cubicBezTo>
                    <a:pt x="40" y="0"/>
                    <a:pt x="45" y="1"/>
                    <a:pt x="48" y="3"/>
                  </a:cubicBezTo>
                  <a:cubicBezTo>
                    <a:pt x="52" y="5"/>
                    <a:pt x="55" y="8"/>
                    <a:pt x="56" y="13"/>
                  </a:cubicBezTo>
                  <a:cubicBezTo>
                    <a:pt x="59" y="9"/>
                    <a:pt x="62" y="5"/>
                    <a:pt x="66" y="3"/>
                  </a:cubicBezTo>
                  <a:cubicBezTo>
                    <a:pt x="71" y="1"/>
                    <a:pt x="75" y="0"/>
                    <a:pt x="80" y="0"/>
                  </a:cubicBezTo>
                  <a:cubicBezTo>
                    <a:pt x="84" y="0"/>
                    <a:pt x="87" y="0"/>
                    <a:pt x="90" y="1"/>
                  </a:cubicBezTo>
                  <a:cubicBezTo>
                    <a:pt x="93" y="2"/>
                    <a:pt x="96" y="3"/>
                    <a:pt x="98" y="5"/>
                  </a:cubicBezTo>
                  <a:cubicBezTo>
                    <a:pt x="100" y="7"/>
                    <a:pt x="102" y="9"/>
                    <a:pt x="103" y="12"/>
                  </a:cubicBezTo>
                  <a:cubicBezTo>
                    <a:pt x="104" y="14"/>
                    <a:pt x="105" y="18"/>
                    <a:pt x="105" y="22"/>
                  </a:cubicBezTo>
                  <a:cubicBezTo>
                    <a:pt x="105" y="77"/>
                    <a:pt x="105" y="77"/>
                    <a:pt x="105" y="77"/>
                  </a:cubicBezTo>
                  <a:cubicBezTo>
                    <a:pt x="93" y="77"/>
                    <a:pt x="93" y="77"/>
                    <a:pt x="93" y="77"/>
                  </a:cubicBezTo>
                  <a:cubicBezTo>
                    <a:pt x="93" y="27"/>
                    <a:pt x="93" y="27"/>
                    <a:pt x="93" y="27"/>
                  </a:cubicBezTo>
                  <a:cubicBezTo>
                    <a:pt x="93" y="25"/>
                    <a:pt x="92" y="23"/>
                    <a:pt x="92" y="21"/>
                  </a:cubicBezTo>
                  <a:cubicBezTo>
                    <a:pt x="92" y="19"/>
                    <a:pt x="91" y="17"/>
                    <a:pt x="90" y="16"/>
                  </a:cubicBezTo>
                  <a:cubicBezTo>
                    <a:pt x="89" y="14"/>
                    <a:pt x="87" y="13"/>
                    <a:pt x="85" y="12"/>
                  </a:cubicBezTo>
                  <a:cubicBezTo>
                    <a:pt x="84" y="11"/>
                    <a:pt x="81" y="11"/>
                    <a:pt x="78" y="11"/>
                  </a:cubicBezTo>
                  <a:cubicBezTo>
                    <a:pt x="72" y="11"/>
                    <a:pt x="67" y="13"/>
                    <a:pt x="64" y="16"/>
                  </a:cubicBezTo>
                  <a:cubicBezTo>
                    <a:pt x="60" y="19"/>
                    <a:pt x="59" y="24"/>
                    <a:pt x="59" y="30"/>
                  </a:cubicBezTo>
                  <a:cubicBezTo>
                    <a:pt x="59" y="77"/>
                    <a:pt x="59" y="77"/>
                    <a:pt x="59" y="77"/>
                  </a:cubicBezTo>
                  <a:cubicBezTo>
                    <a:pt x="46" y="77"/>
                    <a:pt x="46" y="77"/>
                    <a:pt x="46" y="77"/>
                  </a:cubicBezTo>
                  <a:cubicBezTo>
                    <a:pt x="46" y="27"/>
                    <a:pt x="46" y="27"/>
                    <a:pt x="46" y="27"/>
                  </a:cubicBezTo>
                  <a:cubicBezTo>
                    <a:pt x="46" y="25"/>
                    <a:pt x="46" y="23"/>
                    <a:pt x="45" y="21"/>
                  </a:cubicBezTo>
                  <a:cubicBezTo>
                    <a:pt x="45" y="19"/>
                    <a:pt x="44" y="17"/>
                    <a:pt x="43" y="15"/>
                  </a:cubicBezTo>
                  <a:cubicBezTo>
                    <a:pt x="42" y="14"/>
                    <a:pt x="41" y="13"/>
                    <a:pt x="39" y="12"/>
                  </a:cubicBezTo>
                  <a:cubicBezTo>
                    <a:pt x="37" y="11"/>
                    <a:pt x="35" y="11"/>
                    <a:pt x="32" y="11"/>
                  </a:cubicBezTo>
                  <a:cubicBezTo>
                    <a:pt x="28" y="11"/>
                    <a:pt x="25" y="11"/>
                    <a:pt x="23" y="13"/>
                  </a:cubicBezTo>
                  <a:cubicBezTo>
                    <a:pt x="20" y="14"/>
                    <a:pt x="18" y="16"/>
                    <a:pt x="17" y="18"/>
                  </a:cubicBezTo>
                  <a:cubicBezTo>
                    <a:pt x="15" y="20"/>
                    <a:pt x="14" y="22"/>
                    <a:pt x="13" y="25"/>
                  </a:cubicBezTo>
                  <a:cubicBezTo>
                    <a:pt x="12" y="27"/>
                    <a:pt x="12" y="28"/>
                    <a:pt x="12" y="30"/>
                  </a:cubicBezTo>
                  <a:cubicBezTo>
                    <a:pt x="12" y="77"/>
                    <a:pt x="12" y="77"/>
                    <a:pt x="12" y="77"/>
                  </a:cubicBezTo>
                  <a:cubicBezTo>
                    <a:pt x="0" y="77"/>
                    <a:pt x="0" y="77"/>
                    <a:pt x="0" y="77"/>
                  </a:cubicBezTo>
                  <a:lnTo>
                    <a:pt x="0" y="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33" name="Freeform 25"/>
            <p:cNvSpPr>
              <a:spLocks noEditPoints="1"/>
            </p:cNvSpPr>
            <p:nvPr/>
          </p:nvSpPr>
          <p:spPr bwMode="gray">
            <a:xfrm>
              <a:off x="6308725" y="4525963"/>
              <a:ext cx="46038" cy="390525"/>
            </a:xfrm>
            <a:custGeom>
              <a:avLst/>
              <a:gdLst/>
              <a:ahLst/>
              <a:cxnLst>
                <a:cxn ang="0">
                  <a:pos x="29" y="35"/>
                </a:cxn>
                <a:cxn ang="0">
                  <a:pos x="0" y="35"/>
                </a:cxn>
                <a:cxn ang="0">
                  <a:pos x="0" y="0"/>
                </a:cxn>
                <a:cxn ang="0">
                  <a:pos x="29" y="0"/>
                </a:cxn>
                <a:cxn ang="0">
                  <a:pos x="29" y="35"/>
                </a:cxn>
                <a:cxn ang="0">
                  <a:pos x="0" y="69"/>
                </a:cxn>
                <a:cxn ang="0">
                  <a:pos x="29" y="69"/>
                </a:cxn>
                <a:cxn ang="0">
                  <a:pos x="29" y="246"/>
                </a:cxn>
                <a:cxn ang="0">
                  <a:pos x="0" y="246"/>
                </a:cxn>
                <a:cxn ang="0">
                  <a:pos x="0" y="69"/>
                </a:cxn>
              </a:cxnLst>
              <a:rect l="0" t="0" r="r" b="b"/>
              <a:pathLst>
                <a:path w="29" h="246">
                  <a:moveTo>
                    <a:pt x="29" y="35"/>
                  </a:moveTo>
                  <a:lnTo>
                    <a:pt x="0" y="35"/>
                  </a:lnTo>
                  <a:lnTo>
                    <a:pt x="0" y="0"/>
                  </a:lnTo>
                  <a:lnTo>
                    <a:pt x="29" y="0"/>
                  </a:lnTo>
                  <a:lnTo>
                    <a:pt x="29" y="35"/>
                  </a:lnTo>
                  <a:close/>
                  <a:moveTo>
                    <a:pt x="0" y="69"/>
                  </a:moveTo>
                  <a:lnTo>
                    <a:pt x="29" y="69"/>
                  </a:lnTo>
                  <a:lnTo>
                    <a:pt x="29" y="246"/>
                  </a:lnTo>
                  <a:lnTo>
                    <a:pt x="0" y="246"/>
                  </a:lnTo>
                  <a:lnTo>
                    <a:pt x="0" y="6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34" name="Freeform 26"/>
            <p:cNvSpPr>
              <a:spLocks/>
            </p:cNvSpPr>
            <p:nvPr/>
          </p:nvSpPr>
          <p:spPr bwMode="gray">
            <a:xfrm>
              <a:off x="6396038" y="4548188"/>
              <a:ext cx="149225" cy="368300"/>
            </a:xfrm>
            <a:custGeom>
              <a:avLst/>
              <a:gdLst/>
              <a:ahLst/>
              <a:cxnLst>
                <a:cxn ang="0">
                  <a:pos x="25" y="23"/>
                </a:cxn>
                <a:cxn ang="0">
                  <a:pos x="40" y="23"/>
                </a:cxn>
                <a:cxn ang="0">
                  <a:pos x="40" y="34"/>
                </a:cxn>
                <a:cxn ang="0">
                  <a:pos x="25" y="34"/>
                </a:cxn>
                <a:cxn ang="0">
                  <a:pos x="25" y="80"/>
                </a:cxn>
                <a:cxn ang="0">
                  <a:pos x="25" y="84"/>
                </a:cxn>
                <a:cxn ang="0">
                  <a:pos x="27" y="86"/>
                </a:cxn>
                <a:cxn ang="0">
                  <a:pos x="29" y="87"/>
                </a:cxn>
                <a:cxn ang="0">
                  <a:pos x="34" y="87"/>
                </a:cxn>
                <a:cxn ang="0">
                  <a:pos x="40" y="87"/>
                </a:cxn>
                <a:cxn ang="0">
                  <a:pos x="40" y="98"/>
                </a:cxn>
                <a:cxn ang="0">
                  <a:pos x="30" y="98"/>
                </a:cxn>
                <a:cxn ang="0">
                  <a:pos x="22" y="97"/>
                </a:cxn>
                <a:cxn ang="0">
                  <a:pos x="17" y="95"/>
                </a:cxn>
                <a:cxn ang="0">
                  <a:pos x="14" y="90"/>
                </a:cxn>
                <a:cxn ang="0">
                  <a:pos x="12" y="81"/>
                </a:cxn>
                <a:cxn ang="0">
                  <a:pos x="12" y="34"/>
                </a:cxn>
                <a:cxn ang="0">
                  <a:pos x="0" y="34"/>
                </a:cxn>
                <a:cxn ang="0">
                  <a:pos x="0" y="23"/>
                </a:cxn>
                <a:cxn ang="0">
                  <a:pos x="12" y="23"/>
                </a:cxn>
                <a:cxn ang="0">
                  <a:pos x="12" y="0"/>
                </a:cxn>
                <a:cxn ang="0">
                  <a:pos x="25" y="0"/>
                </a:cxn>
                <a:cxn ang="0">
                  <a:pos x="25" y="23"/>
                </a:cxn>
              </a:cxnLst>
              <a:rect l="0" t="0" r="r" b="b"/>
              <a:pathLst>
                <a:path w="40" h="98">
                  <a:moveTo>
                    <a:pt x="25" y="23"/>
                  </a:moveTo>
                  <a:cubicBezTo>
                    <a:pt x="40" y="23"/>
                    <a:pt x="40" y="23"/>
                    <a:pt x="40" y="23"/>
                  </a:cubicBezTo>
                  <a:cubicBezTo>
                    <a:pt x="40" y="34"/>
                    <a:pt x="40" y="34"/>
                    <a:pt x="40" y="34"/>
                  </a:cubicBezTo>
                  <a:cubicBezTo>
                    <a:pt x="25" y="34"/>
                    <a:pt x="25" y="34"/>
                    <a:pt x="25" y="34"/>
                  </a:cubicBezTo>
                  <a:cubicBezTo>
                    <a:pt x="25" y="80"/>
                    <a:pt x="25" y="80"/>
                    <a:pt x="25" y="80"/>
                  </a:cubicBezTo>
                  <a:cubicBezTo>
                    <a:pt x="25" y="82"/>
                    <a:pt x="25" y="83"/>
                    <a:pt x="25" y="84"/>
                  </a:cubicBezTo>
                  <a:cubicBezTo>
                    <a:pt x="25" y="85"/>
                    <a:pt x="26" y="85"/>
                    <a:pt x="27" y="86"/>
                  </a:cubicBezTo>
                  <a:cubicBezTo>
                    <a:pt x="27" y="86"/>
                    <a:pt x="28" y="86"/>
                    <a:pt x="29" y="87"/>
                  </a:cubicBezTo>
                  <a:cubicBezTo>
                    <a:pt x="31" y="87"/>
                    <a:pt x="32" y="87"/>
                    <a:pt x="34" y="87"/>
                  </a:cubicBezTo>
                  <a:cubicBezTo>
                    <a:pt x="40" y="87"/>
                    <a:pt x="40" y="87"/>
                    <a:pt x="40" y="87"/>
                  </a:cubicBezTo>
                  <a:cubicBezTo>
                    <a:pt x="40" y="98"/>
                    <a:pt x="40" y="98"/>
                    <a:pt x="40" y="98"/>
                  </a:cubicBezTo>
                  <a:cubicBezTo>
                    <a:pt x="30" y="98"/>
                    <a:pt x="30" y="98"/>
                    <a:pt x="30" y="98"/>
                  </a:cubicBezTo>
                  <a:cubicBezTo>
                    <a:pt x="27" y="98"/>
                    <a:pt x="24" y="98"/>
                    <a:pt x="22" y="97"/>
                  </a:cubicBezTo>
                  <a:cubicBezTo>
                    <a:pt x="20" y="97"/>
                    <a:pt x="18" y="96"/>
                    <a:pt x="17" y="95"/>
                  </a:cubicBezTo>
                  <a:cubicBezTo>
                    <a:pt x="15" y="94"/>
                    <a:pt x="14" y="92"/>
                    <a:pt x="14" y="90"/>
                  </a:cubicBezTo>
                  <a:cubicBezTo>
                    <a:pt x="13" y="88"/>
                    <a:pt x="12" y="85"/>
                    <a:pt x="12" y="81"/>
                  </a:cubicBezTo>
                  <a:cubicBezTo>
                    <a:pt x="12" y="34"/>
                    <a:pt x="12" y="34"/>
                    <a:pt x="12" y="34"/>
                  </a:cubicBezTo>
                  <a:cubicBezTo>
                    <a:pt x="0" y="34"/>
                    <a:pt x="0" y="34"/>
                    <a:pt x="0" y="34"/>
                  </a:cubicBezTo>
                  <a:cubicBezTo>
                    <a:pt x="0" y="23"/>
                    <a:pt x="0" y="23"/>
                    <a:pt x="0" y="23"/>
                  </a:cubicBezTo>
                  <a:cubicBezTo>
                    <a:pt x="12" y="23"/>
                    <a:pt x="12" y="23"/>
                    <a:pt x="12" y="23"/>
                  </a:cubicBezTo>
                  <a:cubicBezTo>
                    <a:pt x="12" y="0"/>
                    <a:pt x="12" y="0"/>
                    <a:pt x="12" y="0"/>
                  </a:cubicBezTo>
                  <a:cubicBezTo>
                    <a:pt x="25" y="0"/>
                    <a:pt x="25" y="0"/>
                    <a:pt x="25" y="0"/>
                  </a:cubicBezTo>
                  <a:lnTo>
                    <a:pt x="25" y="2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35" name="Freeform 27"/>
            <p:cNvSpPr>
              <a:spLocks/>
            </p:cNvSpPr>
            <p:nvPr/>
          </p:nvSpPr>
          <p:spPr bwMode="gray">
            <a:xfrm>
              <a:off x="6594475" y="4627563"/>
              <a:ext cx="393700" cy="288925"/>
            </a:xfrm>
            <a:custGeom>
              <a:avLst/>
              <a:gdLst/>
              <a:ahLst/>
              <a:cxnLst>
                <a:cxn ang="0">
                  <a:pos x="0" y="2"/>
                </a:cxn>
                <a:cxn ang="0">
                  <a:pos x="12" y="2"/>
                </a:cxn>
                <a:cxn ang="0">
                  <a:pos x="12" y="13"/>
                </a:cxn>
                <a:cxn ang="0">
                  <a:pos x="12" y="13"/>
                </a:cxn>
                <a:cxn ang="0">
                  <a:pos x="36" y="0"/>
                </a:cxn>
                <a:cxn ang="0">
                  <a:pos x="49" y="3"/>
                </a:cxn>
                <a:cxn ang="0">
                  <a:pos x="57" y="13"/>
                </a:cxn>
                <a:cxn ang="0">
                  <a:pos x="67" y="3"/>
                </a:cxn>
                <a:cxn ang="0">
                  <a:pos x="80" y="0"/>
                </a:cxn>
                <a:cxn ang="0">
                  <a:pos x="90" y="1"/>
                </a:cxn>
                <a:cxn ang="0">
                  <a:pos x="98" y="5"/>
                </a:cxn>
                <a:cxn ang="0">
                  <a:pos x="103" y="12"/>
                </a:cxn>
                <a:cxn ang="0">
                  <a:pos x="105" y="22"/>
                </a:cxn>
                <a:cxn ang="0">
                  <a:pos x="105" y="77"/>
                </a:cxn>
                <a:cxn ang="0">
                  <a:pos x="93" y="77"/>
                </a:cxn>
                <a:cxn ang="0">
                  <a:pos x="93" y="27"/>
                </a:cxn>
                <a:cxn ang="0">
                  <a:pos x="92" y="21"/>
                </a:cxn>
                <a:cxn ang="0">
                  <a:pos x="90" y="16"/>
                </a:cxn>
                <a:cxn ang="0">
                  <a:pos x="86" y="12"/>
                </a:cxn>
                <a:cxn ang="0">
                  <a:pos x="78" y="11"/>
                </a:cxn>
                <a:cxn ang="0">
                  <a:pos x="64" y="16"/>
                </a:cxn>
                <a:cxn ang="0">
                  <a:pos x="59" y="30"/>
                </a:cxn>
                <a:cxn ang="0">
                  <a:pos x="59" y="77"/>
                </a:cxn>
                <a:cxn ang="0">
                  <a:pos x="46" y="77"/>
                </a:cxn>
                <a:cxn ang="0">
                  <a:pos x="46" y="27"/>
                </a:cxn>
                <a:cxn ang="0">
                  <a:pos x="46" y="21"/>
                </a:cxn>
                <a:cxn ang="0">
                  <a:pos x="43" y="15"/>
                </a:cxn>
                <a:cxn ang="0">
                  <a:pos x="39" y="12"/>
                </a:cxn>
                <a:cxn ang="0">
                  <a:pos x="32" y="11"/>
                </a:cxn>
                <a:cxn ang="0">
                  <a:pos x="23" y="13"/>
                </a:cxn>
                <a:cxn ang="0">
                  <a:pos x="17" y="18"/>
                </a:cxn>
                <a:cxn ang="0">
                  <a:pos x="13" y="25"/>
                </a:cxn>
                <a:cxn ang="0">
                  <a:pos x="12" y="30"/>
                </a:cxn>
                <a:cxn ang="0">
                  <a:pos x="12" y="77"/>
                </a:cxn>
                <a:cxn ang="0">
                  <a:pos x="0" y="77"/>
                </a:cxn>
                <a:cxn ang="0">
                  <a:pos x="0" y="2"/>
                </a:cxn>
              </a:cxnLst>
              <a:rect l="0" t="0" r="r" b="b"/>
              <a:pathLst>
                <a:path w="105" h="77">
                  <a:moveTo>
                    <a:pt x="0" y="2"/>
                  </a:moveTo>
                  <a:cubicBezTo>
                    <a:pt x="12" y="2"/>
                    <a:pt x="12" y="2"/>
                    <a:pt x="12" y="2"/>
                  </a:cubicBezTo>
                  <a:cubicBezTo>
                    <a:pt x="12" y="13"/>
                    <a:pt x="12" y="13"/>
                    <a:pt x="12" y="13"/>
                  </a:cubicBezTo>
                  <a:cubicBezTo>
                    <a:pt x="12" y="13"/>
                    <a:pt x="12" y="13"/>
                    <a:pt x="12" y="13"/>
                  </a:cubicBezTo>
                  <a:cubicBezTo>
                    <a:pt x="17" y="4"/>
                    <a:pt x="26" y="0"/>
                    <a:pt x="36" y="0"/>
                  </a:cubicBezTo>
                  <a:cubicBezTo>
                    <a:pt x="41" y="0"/>
                    <a:pt x="45" y="1"/>
                    <a:pt x="49" y="3"/>
                  </a:cubicBezTo>
                  <a:cubicBezTo>
                    <a:pt x="52" y="5"/>
                    <a:pt x="55" y="8"/>
                    <a:pt x="57" y="13"/>
                  </a:cubicBezTo>
                  <a:cubicBezTo>
                    <a:pt x="59" y="9"/>
                    <a:pt x="63" y="5"/>
                    <a:pt x="67" y="3"/>
                  </a:cubicBezTo>
                  <a:cubicBezTo>
                    <a:pt x="71" y="1"/>
                    <a:pt x="75" y="0"/>
                    <a:pt x="80" y="0"/>
                  </a:cubicBezTo>
                  <a:cubicBezTo>
                    <a:pt x="84" y="0"/>
                    <a:pt x="87" y="0"/>
                    <a:pt x="90" y="1"/>
                  </a:cubicBezTo>
                  <a:cubicBezTo>
                    <a:pt x="94" y="2"/>
                    <a:pt x="96" y="3"/>
                    <a:pt x="98" y="5"/>
                  </a:cubicBezTo>
                  <a:cubicBezTo>
                    <a:pt x="101" y="7"/>
                    <a:pt x="102" y="9"/>
                    <a:pt x="103" y="12"/>
                  </a:cubicBezTo>
                  <a:cubicBezTo>
                    <a:pt x="105" y="14"/>
                    <a:pt x="105" y="18"/>
                    <a:pt x="105" y="22"/>
                  </a:cubicBezTo>
                  <a:cubicBezTo>
                    <a:pt x="105" y="77"/>
                    <a:pt x="105" y="77"/>
                    <a:pt x="105" y="77"/>
                  </a:cubicBezTo>
                  <a:cubicBezTo>
                    <a:pt x="93" y="77"/>
                    <a:pt x="93" y="77"/>
                    <a:pt x="93" y="77"/>
                  </a:cubicBezTo>
                  <a:cubicBezTo>
                    <a:pt x="93" y="27"/>
                    <a:pt x="93" y="27"/>
                    <a:pt x="93" y="27"/>
                  </a:cubicBezTo>
                  <a:cubicBezTo>
                    <a:pt x="93" y="25"/>
                    <a:pt x="93" y="23"/>
                    <a:pt x="92" y="21"/>
                  </a:cubicBezTo>
                  <a:cubicBezTo>
                    <a:pt x="92" y="19"/>
                    <a:pt x="91" y="17"/>
                    <a:pt x="90" y="16"/>
                  </a:cubicBezTo>
                  <a:cubicBezTo>
                    <a:pt x="89" y="14"/>
                    <a:pt x="88" y="13"/>
                    <a:pt x="86" y="12"/>
                  </a:cubicBezTo>
                  <a:cubicBezTo>
                    <a:pt x="84" y="11"/>
                    <a:pt x="81" y="11"/>
                    <a:pt x="78" y="11"/>
                  </a:cubicBezTo>
                  <a:cubicBezTo>
                    <a:pt x="72" y="11"/>
                    <a:pt x="68" y="13"/>
                    <a:pt x="64" y="16"/>
                  </a:cubicBezTo>
                  <a:cubicBezTo>
                    <a:pt x="61" y="19"/>
                    <a:pt x="59" y="24"/>
                    <a:pt x="59" y="30"/>
                  </a:cubicBezTo>
                  <a:cubicBezTo>
                    <a:pt x="59" y="77"/>
                    <a:pt x="59" y="77"/>
                    <a:pt x="59" y="77"/>
                  </a:cubicBezTo>
                  <a:cubicBezTo>
                    <a:pt x="46" y="77"/>
                    <a:pt x="46" y="77"/>
                    <a:pt x="46" y="77"/>
                  </a:cubicBezTo>
                  <a:cubicBezTo>
                    <a:pt x="46" y="27"/>
                    <a:pt x="46" y="27"/>
                    <a:pt x="46" y="27"/>
                  </a:cubicBezTo>
                  <a:cubicBezTo>
                    <a:pt x="46" y="25"/>
                    <a:pt x="46" y="23"/>
                    <a:pt x="46" y="21"/>
                  </a:cubicBezTo>
                  <a:cubicBezTo>
                    <a:pt x="45" y="19"/>
                    <a:pt x="45" y="17"/>
                    <a:pt x="43" y="15"/>
                  </a:cubicBezTo>
                  <a:cubicBezTo>
                    <a:pt x="42" y="14"/>
                    <a:pt x="41" y="13"/>
                    <a:pt x="39" y="12"/>
                  </a:cubicBezTo>
                  <a:cubicBezTo>
                    <a:pt x="37" y="11"/>
                    <a:pt x="35" y="11"/>
                    <a:pt x="32" y="11"/>
                  </a:cubicBezTo>
                  <a:cubicBezTo>
                    <a:pt x="29" y="11"/>
                    <a:pt x="26" y="11"/>
                    <a:pt x="23" y="13"/>
                  </a:cubicBezTo>
                  <a:cubicBezTo>
                    <a:pt x="20" y="14"/>
                    <a:pt x="18" y="16"/>
                    <a:pt x="17" y="18"/>
                  </a:cubicBezTo>
                  <a:cubicBezTo>
                    <a:pt x="15" y="20"/>
                    <a:pt x="14" y="22"/>
                    <a:pt x="13" y="25"/>
                  </a:cubicBezTo>
                  <a:cubicBezTo>
                    <a:pt x="13" y="27"/>
                    <a:pt x="12" y="28"/>
                    <a:pt x="12" y="30"/>
                  </a:cubicBezTo>
                  <a:cubicBezTo>
                    <a:pt x="12" y="77"/>
                    <a:pt x="12" y="77"/>
                    <a:pt x="12" y="77"/>
                  </a:cubicBezTo>
                  <a:cubicBezTo>
                    <a:pt x="0" y="77"/>
                    <a:pt x="0" y="77"/>
                    <a:pt x="0" y="77"/>
                  </a:cubicBezTo>
                  <a:lnTo>
                    <a:pt x="0" y="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36" name="Freeform 28"/>
            <p:cNvSpPr>
              <a:spLocks noEditPoints="1"/>
            </p:cNvSpPr>
            <p:nvPr/>
          </p:nvSpPr>
          <p:spPr bwMode="gray">
            <a:xfrm>
              <a:off x="7040563" y="4627563"/>
              <a:ext cx="263525" cy="293688"/>
            </a:xfrm>
            <a:custGeom>
              <a:avLst/>
              <a:gdLst/>
              <a:ahLst/>
              <a:cxnLst>
                <a:cxn ang="0">
                  <a:pos x="68" y="53"/>
                </a:cxn>
                <a:cxn ang="0">
                  <a:pos x="57" y="72"/>
                </a:cxn>
                <a:cxn ang="0">
                  <a:pos x="36" y="78"/>
                </a:cxn>
                <a:cxn ang="0">
                  <a:pos x="21" y="76"/>
                </a:cxn>
                <a:cxn ang="0">
                  <a:pos x="9" y="67"/>
                </a:cxn>
                <a:cxn ang="0">
                  <a:pos x="3" y="55"/>
                </a:cxn>
                <a:cxn ang="0">
                  <a:pos x="0" y="39"/>
                </a:cxn>
                <a:cxn ang="0">
                  <a:pos x="3" y="23"/>
                </a:cxn>
                <a:cxn ang="0">
                  <a:pos x="10" y="11"/>
                </a:cxn>
                <a:cxn ang="0">
                  <a:pos x="21" y="3"/>
                </a:cxn>
                <a:cxn ang="0">
                  <a:pos x="36" y="0"/>
                </a:cxn>
                <a:cxn ang="0">
                  <a:pos x="52" y="4"/>
                </a:cxn>
                <a:cxn ang="0">
                  <a:pos x="63" y="15"/>
                </a:cxn>
                <a:cxn ang="0">
                  <a:pos x="68" y="28"/>
                </a:cxn>
                <a:cxn ang="0">
                  <a:pos x="70" y="43"/>
                </a:cxn>
                <a:cxn ang="0">
                  <a:pos x="13" y="43"/>
                </a:cxn>
                <a:cxn ang="0">
                  <a:pos x="14" y="52"/>
                </a:cxn>
                <a:cxn ang="0">
                  <a:pos x="19" y="60"/>
                </a:cxn>
                <a:cxn ang="0">
                  <a:pos x="26" y="66"/>
                </a:cxn>
                <a:cxn ang="0">
                  <a:pos x="37" y="68"/>
                </a:cxn>
                <a:cxn ang="0">
                  <a:pos x="49" y="64"/>
                </a:cxn>
                <a:cxn ang="0">
                  <a:pos x="56" y="53"/>
                </a:cxn>
                <a:cxn ang="0">
                  <a:pos x="68" y="53"/>
                </a:cxn>
                <a:cxn ang="0">
                  <a:pos x="56" y="32"/>
                </a:cxn>
                <a:cxn ang="0">
                  <a:pos x="54" y="24"/>
                </a:cxn>
                <a:cxn ang="0">
                  <a:pos x="50" y="17"/>
                </a:cxn>
                <a:cxn ang="0">
                  <a:pos x="43" y="12"/>
                </a:cxn>
                <a:cxn ang="0">
                  <a:pos x="35" y="11"/>
                </a:cxn>
                <a:cxn ang="0">
                  <a:pos x="26" y="12"/>
                </a:cxn>
                <a:cxn ang="0">
                  <a:pos x="20" y="17"/>
                </a:cxn>
                <a:cxn ang="0">
                  <a:pos x="15" y="24"/>
                </a:cxn>
                <a:cxn ang="0">
                  <a:pos x="13" y="32"/>
                </a:cxn>
                <a:cxn ang="0">
                  <a:pos x="56" y="32"/>
                </a:cxn>
              </a:cxnLst>
              <a:rect l="0" t="0" r="r" b="b"/>
              <a:pathLst>
                <a:path w="70" h="78">
                  <a:moveTo>
                    <a:pt x="68" y="53"/>
                  </a:moveTo>
                  <a:cubicBezTo>
                    <a:pt x="67" y="61"/>
                    <a:pt x="63" y="68"/>
                    <a:pt x="57" y="72"/>
                  </a:cubicBezTo>
                  <a:cubicBezTo>
                    <a:pt x="52" y="76"/>
                    <a:pt x="45" y="78"/>
                    <a:pt x="36" y="78"/>
                  </a:cubicBezTo>
                  <a:cubicBezTo>
                    <a:pt x="30" y="78"/>
                    <a:pt x="25" y="77"/>
                    <a:pt x="21" y="76"/>
                  </a:cubicBezTo>
                  <a:cubicBezTo>
                    <a:pt x="16" y="74"/>
                    <a:pt x="12" y="71"/>
                    <a:pt x="9" y="67"/>
                  </a:cubicBezTo>
                  <a:cubicBezTo>
                    <a:pt x="6" y="64"/>
                    <a:pt x="4" y="60"/>
                    <a:pt x="3" y="55"/>
                  </a:cubicBezTo>
                  <a:cubicBezTo>
                    <a:pt x="1" y="50"/>
                    <a:pt x="0" y="45"/>
                    <a:pt x="0" y="39"/>
                  </a:cubicBezTo>
                  <a:cubicBezTo>
                    <a:pt x="0" y="33"/>
                    <a:pt x="1" y="28"/>
                    <a:pt x="3" y="23"/>
                  </a:cubicBezTo>
                  <a:cubicBezTo>
                    <a:pt x="5" y="19"/>
                    <a:pt x="7" y="14"/>
                    <a:pt x="10" y="11"/>
                  </a:cubicBezTo>
                  <a:cubicBezTo>
                    <a:pt x="13" y="7"/>
                    <a:pt x="17" y="5"/>
                    <a:pt x="21" y="3"/>
                  </a:cubicBezTo>
                  <a:cubicBezTo>
                    <a:pt x="26" y="1"/>
                    <a:pt x="30" y="0"/>
                    <a:pt x="36" y="0"/>
                  </a:cubicBezTo>
                  <a:cubicBezTo>
                    <a:pt x="42" y="0"/>
                    <a:pt x="48" y="1"/>
                    <a:pt x="52" y="4"/>
                  </a:cubicBezTo>
                  <a:cubicBezTo>
                    <a:pt x="57" y="7"/>
                    <a:pt x="60" y="10"/>
                    <a:pt x="63" y="15"/>
                  </a:cubicBezTo>
                  <a:cubicBezTo>
                    <a:pt x="65" y="19"/>
                    <a:pt x="67" y="23"/>
                    <a:pt x="68" y="28"/>
                  </a:cubicBezTo>
                  <a:cubicBezTo>
                    <a:pt x="69" y="34"/>
                    <a:pt x="70" y="38"/>
                    <a:pt x="70" y="43"/>
                  </a:cubicBezTo>
                  <a:cubicBezTo>
                    <a:pt x="13" y="43"/>
                    <a:pt x="13" y="43"/>
                    <a:pt x="13" y="43"/>
                  </a:cubicBezTo>
                  <a:cubicBezTo>
                    <a:pt x="13" y="46"/>
                    <a:pt x="14" y="49"/>
                    <a:pt x="14" y="52"/>
                  </a:cubicBezTo>
                  <a:cubicBezTo>
                    <a:pt x="15" y="55"/>
                    <a:pt x="17" y="58"/>
                    <a:pt x="19" y="60"/>
                  </a:cubicBezTo>
                  <a:cubicBezTo>
                    <a:pt x="21" y="62"/>
                    <a:pt x="23" y="64"/>
                    <a:pt x="26" y="66"/>
                  </a:cubicBezTo>
                  <a:cubicBezTo>
                    <a:pt x="29" y="67"/>
                    <a:pt x="33" y="68"/>
                    <a:pt x="37" y="68"/>
                  </a:cubicBezTo>
                  <a:cubicBezTo>
                    <a:pt x="42" y="68"/>
                    <a:pt x="46" y="66"/>
                    <a:pt x="49" y="64"/>
                  </a:cubicBezTo>
                  <a:cubicBezTo>
                    <a:pt x="53" y="62"/>
                    <a:pt x="55" y="58"/>
                    <a:pt x="56" y="53"/>
                  </a:cubicBezTo>
                  <a:lnTo>
                    <a:pt x="68" y="53"/>
                  </a:lnTo>
                  <a:close/>
                  <a:moveTo>
                    <a:pt x="56" y="32"/>
                  </a:moveTo>
                  <a:cubicBezTo>
                    <a:pt x="56" y="29"/>
                    <a:pt x="56" y="26"/>
                    <a:pt x="54" y="24"/>
                  </a:cubicBezTo>
                  <a:cubicBezTo>
                    <a:pt x="53" y="21"/>
                    <a:pt x="52" y="19"/>
                    <a:pt x="50" y="17"/>
                  </a:cubicBezTo>
                  <a:cubicBezTo>
                    <a:pt x="48" y="15"/>
                    <a:pt x="46" y="14"/>
                    <a:pt x="43" y="12"/>
                  </a:cubicBezTo>
                  <a:cubicBezTo>
                    <a:pt x="41" y="11"/>
                    <a:pt x="38" y="11"/>
                    <a:pt x="35" y="11"/>
                  </a:cubicBezTo>
                  <a:cubicBezTo>
                    <a:pt x="32" y="11"/>
                    <a:pt x="29" y="11"/>
                    <a:pt x="26" y="12"/>
                  </a:cubicBezTo>
                  <a:cubicBezTo>
                    <a:pt x="24" y="14"/>
                    <a:pt x="21" y="15"/>
                    <a:pt x="20" y="17"/>
                  </a:cubicBezTo>
                  <a:cubicBezTo>
                    <a:pt x="18" y="19"/>
                    <a:pt x="16" y="21"/>
                    <a:pt x="15" y="24"/>
                  </a:cubicBezTo>
                  <a:cubicBezTo>
                    <a:pt x="14" y="26"/>
                    <a:pt x="13" y="29"/>
                    <a:pt x="13" y="32"/>
                  </a:cubicBezTo>
                  <a:lnTo>
                    <a:pt x="56" y="3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37" name="Freeform 29"/>
            <p:cNvSpPr>
              <a:spLocks/>
            </p:cNvSpPr>
            <p:nvPr/>
          </p:nvSpPr>
          <p:spPr bwMode="gray">
            <a:xfrm>
              <a:off x="7348538" y="4627563"/>
              <a:ext cx="233363" cy="288925"/>
            </a:xfrm>
            <a:custGeom>
              <a:avLst/>
              <a:gdLst/>
              <a:ahLst/>
              <a:cxnLst>
                <a:cxn ang="0">
                  <a:pos x="0" y="2"/>
                </a:cxn>
                <a:cxn ang="0">
                  <a:pos x="11" y="2"/>
                </a:cxn>
                <a:cxn ang="0">
                  <a:pos x="11" y="14"/>
                </a:cxn>
                <a:cxn ang="0">
                  <a:pos x="12" y="14"/>
                </a:cxn>
                <a:cxn ang="0">
                  <a:pos x="22" y="3"/>
                </a:cxn>
                <a:cxn ang="0">
                  <a:pos x="36" y="0"/>
                </a:cxn>
                <a:cxn ang="0">
                  <a:pos x="48" y="2"/>
                </a:cxn>
                <a:cxn ang="0">
                  <a:pos x="56" y="8"/>
                </a:cxn>
                <a:cxn ang="0">
                  <a:pos x="61" y="16"/>
                </a:cxn>
                <a:cxn ang="0">
                  <a:pos x="62" y="27"/>
                </a:cxn>
                <a:cxn ang="0">
                  <a:pos x="62" y="77"/>
                </a:cxn>
                <a:cxn ang="0">
                  <a:pos x="50" y="77"/>
                </a:cxn>
                <a:cxn ang="0">
                  <a:pos x="50" y="26"/>
                </a:cxn>
                <a:cxn ang="0">
                  <a:pos x="45" y="15"/>
                </a:cxn>
                <a:cxn ang="0">
                  <a:pos x="34" y="11"/>
                </a:cxn>
                <a:cxn ang="0">
                  <a:pos x="24" y="13"/>
                </a:cxn>
                <a:cxn ang="0">
                  <a:pos x="18" y="17"/>
                </a:cxn>
                <a:cxn ang="0">
                  <a:pos x="13" y="25"/>
                </a:cxn>
                <a:cxn ang="0">
                  <a:pos x="12" y="34"/>
                </a:cxn>
                <a:cxn ang="0">
                  <a:pos x="12" y="77"/>
                </a:cxn>
                <a:cxn ang="0">
                  <a:pos x="0" y="77"/>
                </a:cxn>
                <a:cxn ang="0">
                  <a:pos x="0" y="2"/>
                </a:cxn>
              </a:cxnLst>
              <a:rect l="0" t="0" r="r" b="b"/>
              <a:pathLst>
                <a:path w="62" h="77">
                  <a:moveTo>
                    <a:pt x="0" y="2"/>
                  </a:moveTo>
                  <a:cubicBezTo>
                    <a:pt x="11" y="2"/>
                    <a:pt x="11" y="2"/>
                    <a:pt x="11" y="2"/>
                  </a:cubicBezTo>
                  <a:cubicBezTo>
                    <a:pt x="11" y="14"/>
                    <a:pt x="11" y="14"/>
                    <a:pt x="11" y="14"/>
                  </a:cubicBezTo>
                  <a:cubicBezTo>
                    <a:pt x="12" y="14"/>
                    <a:pt x="12" y="14"/>
                    <a:pt x="12" y="14"/>
                  </a:cubicBezTo>
                  <a:cubicBezTo>
                    <a:pt x="14" y="9"/>
                    <a:pt x="18" y="5"/>
                    <a:pt x="22" y="3"/>
                  </a:cubicBezTo>
                  <a:cubicBezTo>
                    <a:pt x="26" y="1"/>
                    <a:pt x="31" y="0"/>
                    <a:pt x="36" y="0"/>
                  </a:cubicBezTo>
                  <a:cubicBezTo>
                    <a:pt x="41" y="0"/>
                    <a:pt x="45" y="1"/>
                    <a:pt x="48" y="2"/>
                  </a:cubicBezTo>
                  <a:cubicBezTo>
                    <a:pt x="52" y="3"/>
                    <a:pt x="54" y="5"/>
                    <a:pt x="56" y="8"/>
                  </a:cubicBezTo>
                  <a:cubicBezTo>
                    <a:pt x="58" y="10"/>
                    <a:pt x="60" y="13"/>
                    <a:pt x="61" y="16"/>
                  </a:cubicBezTo>
                  <a:cubicBezTo>
                    <a:pt x="61" y="20"/>
                    <a:pt x="62" y="23"/>
                    <a:pt x="62" y="27"/>
                  </a:cubicBezTo>
                  <a:cubicBezTo>
                    <a:pt x="62" y="77"/>
                    <a:pt x="62" y="77"/>
                    <a:pt x="62" y="77"/>
                  </a:cubicBezTo>
                  <a:cubicBezTo>
                    <a:pt x="50" y="77"/>
                    <a:pt x="50" y="77"/>
                    <a:pt x="50" y="77"/>
                  </a:cubicBezTo>
                  <a:cubicBezTo>
                    <a:pt x="50" y="26"/>
                    <a:pt x="50" y="26"/>
                    <a:pt x="50" y="26"/>
                  </a:cubicBezTo>
                  <a:cubicBezTo>
                    <a:pt x="50" y="21"/>
                    <a:pt x="48" y="18"/>
                    <a:pt x="45" y="15"/>
                  </a:cubicBezTo>
                  <a:cubicBezTo>
                    <a:pt x="43" y="12"/>
                    <a:pt x="39" y="11"/>
                    <a:pt x="34" y="11"/>
                  </a:cubicBezTo>
                  <a:cubicBezTo>
                    <a:pt x="31" y="11"/>
                    <a:pt x="27" y="11"/>
                    <a:pt x="24" y="13"/>
                  </a:cubicBezTo>
                  <a:cubicBezTo>
                    <a:pt x="22" y="14"/>
                    <a:pt x="19" y="15"/>
                    <a:pt x="18" y="17"/>
                  </a:cubicBezTo>
                  <a:cubicBezTo>
                    <a:pt x="16" y="20"/>
                    <a:pt x="14" y="22"/>
                    <a:pt x="13" y="25"/>
                  </a:cubicBezTo>
                  <a:cubicBezTo>
                    <a:pt x="13" y="28"/>
                    <a:pt x="12" y="31"/>
                    <a:pt x="12" y="34"/>
                  </a:cubicBezTo>
                  <a:cubicBezTo>
                    <a:pt x="12" y="77"/>
                    <a:pt x="12" y="77"/>
                    <a:pt x="12" y="77"/>
                  </a:cubicBezTo>
                  <a:cubicBezTo>
                    <a:pt x="0" y="77"/>
                    <a:pt x="0" y="77"/>
                    <a:pt x="0" y="77"/>
                  </a:cubicBezTo>
                  <a:lnTo>
                    <a:pt x="0" y="2"/>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38" name="Freeform 30"/>
            <p:cNvSpPr>
              <a:spLocks/>
            </p:cNvSpPr>
            <p:nvPr/>
          </p:nvSpPr>
          <p:spPr bwMode="gray">
            <a:xfrm>
              <a:off x="7620000" y="4548188"/>
              <a:ext cx="149225" cy="368300"/>
            </a:xfrm>
            <a:custGeom>
              <a:avLst/>
              <a:gdLst/>
              <a:ahLst/>
              <a:cxnLst>
                <a:cxn ang="0">
                  <a:pos x="25" y="23"/>
                </a:cxn>
                <a:cxn ang="0">
                  <a:pos x="40" y="23"/>
                </a:cxn>
                <a:cxn ang="0">
                  <a:pos x="40" y="34"/>
                </a:cxn>
                <a:cxn ang="0">
                  <a:pos x="25" y="34"/>
                </a:cxn>
                <a:cxn ang="0">
                  <a:pos x="25" y="80"/>
                </a:cxn>
                <a:cxn ang="0">
                  <a:pos x="25" y="84"/>
                </a:cxn>
                <a:cxn ang="0">
                  <a:pos x="27" y="86"/>
                </a:cxn>
                <a:cxn ang="0">
                  <a:pos x="30" y="87"/>
                </a:cxn>
                <a:cxn ang="0">
                  <a:pos x="34" y="87"/>
                </a:cxn>
                <a:cxn ang="0">
                  <a:pos x="40" y="87"/>
                </a:cxn>
                <a:cxn ang="0">
                  <a:pos x="40" y="98"/>
                </a:cxn>
                <a:cxn ang="0">
                  <a:pos x="31" y="98"/>
                </a:cxn>
                <a:cxn ang="0">
                  <a:pos x="22" y="97"/>
                </a:cxn>
                <a:cxn ang="0">
                  <a:pos x="17" y="95"/>
                </a:cxn>
                <a:cxn ang="0">
                  <a:pos x="14" y="90"/>
                </a:cxn>
                <a:cxn ang="0">
                  <a:pos x="13" y="81"/>
                </a:cxn>
                <a:cxn ang="0">
                  <a:pos x="13" y="34"/>
                </a:cxn>
                <a:cxn ang="0">
                  <a:pos x="0" y="34"/>
                </a:cxn>
                <a:cxn ang="0">
                  <a:pos x="0" y="23"/>
                </a:cxn>
                <a:cxn ang="0">
                  <a:pos x="13" y="23"/>
                </a:cxn>
                <a:cxn ang="0">
                  <a:pos x="13" y="0"/>
                </a:cxn>
                <a:cxn ang="0">
                  <a:pos x="25" y="0"/>
                </a:cxn>
                <a:cxn ang="0">
                  <a:pos x="25" y="23"/>
                </a:cxn>
              </a:cxnLst>
              <a:rect l="0" t="0" r="r" b="b"/>
              <a:pathLst>
                <a:path w="40" h="98">
                  <a:moveTo>
                    <a:pt x="25" y="23"/>
                  </a:moveTo>
                  <a:cubicBezTo>
                    <a:pt x="40" y="23"/>
                    <a:pt x="40" y="23"/>
                    <a:pt x="40" y="23"/>
                  </a:cubicBezTo>
                  <a:cubicBezTo>
                    <a:pt x="40" y="34"/>
                    <a:pt x="40" y="34"/>
                    <a:pt x="40" y="34"/>
                  </a:cubicBezTo>
                  <a:cubicBezTo>
                    <a:pt x="25" y="34"/>
                    <a:pt x="25" y="34"/>
                    <a:pt x="25" y="34"/>
                  </a:cubicBezTo>
                  <a:cubicBezTo>
                    <a:pt x="25" y="80"/>
                    <a:pt x="25" y="80"/>
                    <a:pt x="25" y="80"/>
                  </a:cubicBezTo>
                  <a:cubicBezTo>
                    <a:pt x="25" y="82"/>
                    <a:pt x="25" y="83"/>
                    <a:pt x="25" y="84"/>
                  </a:cubicBezTo>
                  <a:cubicBezTo>
                    <a:pt x="26" y="85"/>
                    <a:pt x="26" y="85"/>
                    <a:pt x="27" y="86"/>
                  </a:cubicBezTo>
                  <a:cubicBezTo>
                    <a:pt x="27" y="86"/>
                    <a:pt x="28" y="86"/>
                    <a:pt x="30" y="87"/>
                  </a:cubicBezTo>
                  <a:cubicBezTo>
                    <a:pt x="31" y="87"/>
                    <a:pt x="32" y="87"/>
                    <a:pt x="34" y="87"/>
                  </a:cubicBezTo>
                  <a:cubicBezTo>
                    <a:pt x="40" y="87"/>
                    <a:pt x="40" y="87"/>
                    <a:pt x="40" y="87"/>
                  </a:cubicBezTo>
                  <a:cubicBezTo>
                    <a:pt x="40" y="98"/>
                    <a:pt x="40" y="98"/>
                    <a:pt x="40" y="98"/>
                  </a:cubicBezTo>
                  <a:cubicBezTo>
                    <a:pt x="31" y="98"/>
                    <a:pt x="31" y="98"/>
                    <a:pt x="31" y="98"/>
                  </a:cubicBezTo>
                  <a:cubicBezTo>
                    <a:pt x="27" y="98"/>
                    <a:pt x="25" y="98"/>
                    <a:pt x="22" y="97"/>
                  </a:cubicBezTo>
                  <a:cubicBezTo>
                    <a:pt x="20" y="97"/>
                    <a:pt x="18" y="96"/>
                    <a:pt x="17" y="95"/>
                  </a:cubicBezTo>
                  <a:cubicBezTo>
                    <a:pt x="15" y="94"/>
                    <a:pt x="14" y="92"/>
                    <a:pt x="14" y="90"/>
                  </a:cubicBezTo>
                  <a:cubicBezTo>
                    <a:pt x="13" y="88"/>
                    <a:pt x="13" y="85"/>
                    <a:pt x="13" y="81"/>
                  </a:cubicBezTo>
                  <a:cubicBezTo>
                    <a:pt x="13" y="34"/>
                    <a:pt x="13" y="34"/>
                    <a:pt x="13" y="34"/>
                  </a:cubicBezTo>
                  <a:cubicBezTo>
                    <a:pt x="0" y="34"/>
                    <a:pt x="0" y="34"/>
                    <a:pt x="0" y="34"/>
                  </a:cubicBezTo>
                  <a:cubicBezTo>
                    <a:pt x="0" y="23"/>
                    <a:pt x="0" y="23"/>
                    <a:pt x="0" y="23"/>
                  </a:cubicBezTo>
                  <a:cubicBezTo>
                    <a:pt x="13" y="23"/>
                    <a:pt x="13" y="23"/>
                    <a:pt x="13" y="23"/>
                  </a:cubicBezTo>
                  <a:cubicBezTo>
                    <a:pt x="13" y="0"/>
                    <a:pt x="13" y="0"/>
                    <a:pt x="13" y="0"/>
                  </a:cubicBezTo>
                  <a:cubicBezTo>
                    <a:pt x="25" y="0"/>
                    <a:pt x="25" y="0"/>
                    <a:pt x="25" y="0"/>
                  </a:cubicBezTo>
                  <a:lnTo>
                    <a:pt x="25" y="23"/>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sp>
          <p:nvSpPr>
            <p:cNvPr id="39" name="Freeform 31"/>
            <p:cNvSpPr>
              <a:spLocks noEditPoints="1"/>
            </p:cNvSpPr>
            <p:nvPr/>
          </p:nvSpPr>
          <p:spPr bwMode="gray">
            <a:xfrm>
              <a:off x="7796213" y="4484688"/>
              <a:ext cx="315913" cy="315913"/>
            </a:xfrm>
            <a:custGeom>
              <a:avLst/>
              <a:gdLst/>
              <a:ahLst/>
              <a:cxnLst>
                <a:cxn ang="0">
                  <a:pos x="3" y="25"/>
                </a:cxn>
                <a:cxn ang="0">
                  <a:pos x="12" y="12"/>
                </a:cxn>
                <a:cxn ang="0">
                  <a:pos x="26" y="3"/>
                </a:cxn>
                <a:cxn ang="0">
                  <a:pos x="42" y="0"/>
                </a:cxn>
                <a:cxn ang="0">
                  <a:pos x="58" y="3"/>
                </a:cxn>
                <a:cxn ang="0">
                  <a:pos x="72" y="12"/>
                </a:cxn>
                <a:cxn ang="0">
                  <a:pos x="81" y="25"/>
                </a:cxn>
                <a:cxn ang="0">
                  <a:pos x="84" y="42"/>
                </a:cxn>
                <a:cxn ang="0">
                  <a:pos x="81" y="59"/>
                </a:cxn>
                <a:cxn ang="0">
                  <a:pos x="72" y="72"/>
                </a:cxn>
                <a:cxn ang="0">
                  <a:pos x="58" y="81"/>
                </a:cxn>
                <a:cxn ang="0">
                  <a:pos x="42" y="84"/>
                </a:cxn>
                <a:cxn ang="0">
                  <a:pos x="26" y="81"/>
                </a:cxn>
                <a:cxn ang="0">
                  <a:pos x="12" y="72"/>
                </a:cxn>
                <a:cxn ang="0">
                  <a:pos x="3" y="59"/>
                </a:cxn>
                <a:cxn ang="0">
                  <a:pos x="0" y="42"/>
                </a:cxn>
                <a:cxn ang="0">
                  <a:pos x="3" y="25"/>
                </a:cxn>
                <a:cxn ang="0">
                  <a:pos x="10" y="56"/>
                </a:cxn>
                <a:cxn ang="0">
                  <a:pos x="17" y="68"/>
                </a:cxn>
                <a:cxn ang="0">
                  <a:pos x="28" y="75"/>
                </a:cxn>
                <a:cxn ang="0">
                  <a:pos x="42" y="78"/>
                </a:cxn>
                <a:cxn ang="0">
                  <a:pos x="56" y="75"/>
                </a:cxn>
                <a:cxn ang="0">
                  <a:pos x="67" y="68"/>
                </a:cxn>
                <a:cxn ang="0">
                  <a:pos x="74" y="56"/>
                </a:cxn>
                <a:cxn ang="0">
                  <a:pos x="77" y="42"/>
                </a:cxn>
                <a:cxn ang="0">
                  <a:pos x="74" y="28"/>
                </a:cxn>
                <a:cxn ang="0">
                  <a:pos x="67" y="16"/>
                </a:cxn>
                <a:cxn ang="0">
                  <a:pos x="56" y="9"/>
                </a:cxn>
                <a:cxn ang="0">
                  <a:pos x="42" y="6"/>
                </a:cxn>
                <a:cxn ang="0">
                  <a:pos x="28" y="9"/>
                </a:cxn>
                <a:cxn ang="0">
                  <a:pos x="17" y="16"/>
                </a:cxn>
                <a:cxn ang="0">
                  <a:pos x="10" y="28"/>
                </a:cxn>
                <a:cxn ang="0">
                  <a:pos x="7" y="42"/>
                </a:cxn>
                <a:cxn ang="0">
                  <a:pos x="10" y="56"/>
                </a:cxn>
                <a:cxn ang="0">
                  <a:pos x="26" y="17"/>
                </a:cxn>
                <a:cxn ang="0">
                  <a:pos x="45" y="17"/>
                </a:cxn>
                <a:cxn ang="0">
                  <a:pos x="58" y="21"/>
                </a:cxn>
                <a:cxn ang="0">
                  <a:pos x="62" y="32"/>
                </a:cxn>
                <a:cxn ang="0">
                  <a:pos x="58" y="41"/>
                </a:cxn>
                <a:cxn ang="0">
                  <a:pos x="49" y="45"/>
                </a:cxn>
                <a:cxn ang="0">
                  <a:pos x="63" y="67"/>
                </a:cxn>
                <a:cxn ang="0">
                  <a:pos x="55" y="67"/>
                </a:cxn>
                <a:cxn ang="0">
                  <a:pos x="41" y="46"/>
                </a:cxn>
                <a:cxn ang="0">
                  <a:pos x="33" y="46"/>
                </a:cxn>
                <a:cxn ang="0">
                  <a:pos x="33" y="67"/>
                </a:cxn>
                <a:cxn ang="0">
                  <a:pos x="26" y="67"/>
                </a:cxn>
                <a:cxn ang="0">
                  <a:pos x="26" y="17"/>
                </a:cxn>
                <a:cxn ang="0">
                  <a:pos x="33" y="39"/>
                </a:cxn>
                <a:cxn ang="0">
                  <a:pos x="41" y="39"/>
                </a:cxn>
                <a:cxn ang="0">
                  <a:pos x="46" y="39"/>
                </a:cxn>
                <a:cxn ang="0">
                  <a:pos x="50" y="38"/>
                </a:cxn>
                <a:cxn ang="0">
                  <a:pos x="53" y="36"/>
                </a:cxn>
                <a:cxn ang="0">
                  <a:pos x="54" y="31"/>
                </a:cxn>
                <a:cxn ang="0">
                  <a:pos x="53" y="27"/>
                </a:cxn>
                <a:cxn ang="0">
                  <a:pos x="51" y="25"/>
                </a:cxn>
                <a:cxn ang="0">
                  <a:pos x="47" y="24"/>
                </a:cxn>
                <a:cxn ang="0">
                  <a:pos x="43" y="24"/>
                </a:cxn>
                <a:cxn ang="0">
                  <a:pos x="33" y="24"/>
                </a:cxn>
                <a:cxn ang="0">
                  <a:pos x="33" y="39"/>
                </a:cxn>
              </a:cxnLst>
              <a:rect l="0" t="0" r="r" b="b"/>
              <a:pathLst>
                <a:path w="84" h="84">
                  <a:moveTo>
                    <a:pt x="3" y="25"/>
                  </a:moveTo>
                  <a:cubicBezTo>
                    <a:pt x="5" y="20"/>
                    <a:pt x="8" y="16"/>
                    <a:pt x="12" y="12"/>
                  </a:cubicBezTo>
                  <a:cubicBezTo>
                    <a:pt x="16" y="8"/>
                    <a:pt x="21" y="5"/>
                    <a:pt x="26" y="3"/>
                  </a:cubicBezTo>
                  <a:cubicBezTo>
                    <a:pt x="31" y="1"/>
                    <a:pt x="36" y="0"/>
                    <a:pt x="42" y="0"/>
                  </a:cubicBezTo>
                  <a:cubicBezTo>
                    <a:pt x="48" y="0"/>
                    <a:pt x="53" y="1"/>
                    <a:pt x="58" y="3"/>
                  </a:cubicBezTo>
                  <a:cubicBezTo>
                    <a:pt x="64" y="5"/>
                    <a:pt x="68" y="8"/>
                    <a:pt x="72" y="12"/>
                  </a:cubicBezTo>
                  <a:cubicBezTo>
                    <a:pt x="76" y="16"/>
                    <a:pt x="79" y="20"/>
                    <a:pt x="81" y="25"/>
                  </a:cubicBezTo>
                  <a:cubicBezTo>
                    <a:pt x="83" y="30"/>
                    <a:pt x="84" y="36"/>
                    <a:pt x="84" y="42"/>
                  </a:cubicBezTo>
                  <a:cubicBezTo>
                    <a:pt x="84" y="48"/>
                    <a:pt x="83" y="54"/>
                    <a:pt x="81" y="59"/>
                  </a:cubicBezTo>
                  <a:cubicBezTo>
                    <a:pt x="79" y="64"/>
                    <a:pt x="76" y="68"/>
                    <a:pt x="72" y="72"/>
                  </a:cubicBezTo>
                  <a:cubicBezTo>
                    <a:pt x="68" y="76"/>
                    <a:pt x="64" y="79"/>
                    <a:pt x="58" y="81"/>
                  </a:cubicBezTo>
                  <a:cubicBezTo>
                    <a:pt x="53" y="83"/>
                    <a:pt x="48" y="84"/>
                    <a:pt x="42" y="84"/>
                  </a:cubicBezTo>
                  <a:cubicBezTo>
                    <a:pt x="36" y="84"/>
                    <a:pt x="31" y="83"/>
                    <a:pt x="26" y="81"/>
                  </a:cubicBezTo>
                  <a:cubicBezTo>
                    <a:pt x="21" y="79"/>
                    <a:pt x="16" y="76"/>
                    <a:pt x="12" y="72"/>
                  </a:cubicBezTo>
                  <a:cubicBezTo>
                    <a:pt x="8" y="68"/>
                    <a:pt x="5" y="64"/>
                    <a:pt x="3" y="59"/>
                  </a:cubicBezTo>
                  <a:cubicBezTo>
                    <a:pt x="1" y="54"/>
                    <a:pt x="0" y="48"/>
                    <a:pt x="0" y="42"/>
                  </a:cubicBezTo>
                  <a:cubicBezTo>
                    <a:pt x="0" y="36"/>
                    <a:pt x="1" y="30"/>
                    <a:pt x="3" y="25"/>
                  </a:cubicBezTo>
                  <a:close/>
                  <a:moveTo>
                    <a:pt x="10" y="56"/>
                  </a:moveTo>
                  <a:cubicBezTo>
                    <a:pt x="12" y="61"/>
                    <a:pt x="14" y="65"/>
                    <a:pt x="17" y="68"/>
                  </a:cubicBezTo>
                  <a:cubicBezTo>
                    <a:pt x="20" y="71"/>
                    <a:pt x="24" y="74"/>
                    <a:pt x="28" y="75"/>
                  </a:cubicBezTo>
                  <a:cubicBezTo>
                    <a:pt x="33" y="77"/>
                    <a:pt x="37" y="78"/>
                    <a:pt x="42" y="78"/>
                  </a:cubicBezTo>
                  <a:cubicBezTo>
                    <a:pt x="47" y="78"/>
                    <a:pt x="52" y="77"/>
                    <a:pt x="56" y="75"/>
                  </a:cubicBezTo>
                  <a:cubicBezTo>
                    <a:pt x="60" y="74"/>
                    <a:pt x="64" y="71"/>
                    <a:pt x="67" y="68"/>
                  </a:cubicBezTo>
                  <a:cubicBezTo>
                    <a:pt x="70" y="65"/>
                    <a:pt x="72" y="61"/>
                    <a:pt x="74" y="56"/>
                  </a:cubicBezTo>
                  <a:cubicBezTo>
                    <a:pt x="76" y="52"/>
                    <a:pt x="77" y="47"/>
                    <a:pt x="77" y="42"/>
                  </a:cubicBezTo>
                  <a:cubicBezTo>
                    <a:pt x="77" y="37"/>
                    <a:pt x="76" y="32"/>
                    <a:pt x="74" y="28"/>
                  </a:cubicBezTo>
                  <a:cubicBezTo>
                    <a:pt x="72" y="23"/>
                    <a:pt x="70" y="20"/>
                    <a:pt x="67" y="16"/>
                  </a:cubicBezTo>
                  <a:cubicBezTo>
                    <a:pt x="64" y="13"/>
                    <a:pt x="60" y="11"/>
                    <a:pt x="56" y="9"/>
                  </a:cubicBezTo>
                  <a:cubicBezTo>
                    <a:pt x="52" y="7"/>
                    <a:pt x="47" y="6"/>
                    <a:pt x="42" y="6"/>
                  </a:cubicBezTo>
                  <a:cubicBezTo>
                    <a:pt x="37" y="6"/>
                    <a:pt x="33" y="7"/>
                    <a:pt x="28" y="9"/>
                  </a:cubicBezTo>
                  <a:cubicBezTo>
                    <a:pt x="24" y="11"/>
                    <a:pt x="20" y="13"/>
                    <a:pt x="17" y="16"/>
                  </a:cubicBezTo>
                  <a:cubicBezTo>
                    <a:pt x="14" y="20"/>
                    <a:pt x="12" y="23"/>
                    <a:pt x="10" y="28"/>
                  </a:cubicBezTo>
                  <a:cubicBezTo>
                    <a:pt x="8" y="32"/>
                    <a:pt x="7" y="37"/>
                    <a:pt x="7" y="42"/>
                  </a:cubicBezTo>
                  <a:cubicBezTo>
                    <a:pt x="7" y="47"/>
                    <a:pt x="8" y="52"/>
                    <a:pt x="10" y="56"/>
                  </a:cubicBezTo>
                  <a:close/>
                  <a:moveTo>
                    <a:pt x="26" y="17"/>
                  </a:moveTo>
                  <a:cubicBezTo>
                    <a:pt x="45" y="17"/>
                    <a:pt x="45" y="17"/>
                    <a:pt x="45" y="17"/>
                  </a:cubicBezTo>
                  <a:cubicBezTo>
                    <a:pt x="51" y="17"/>
                    <a:pt x="55" y="19"/>
                    <a:pt x="58" y="21"/>
                  </a:cubicBezTo>
                  <a:cubicBezTo>
                    <a:pt x="61" y="23"/>
                    <a:pt x="62" y="27"/>
                    <a:pt x="62" y="32"/>
                  </a:cubicBezTo>
                  <a:cubicBezTo>
                    <a:pt x="62" y="36"/>
                    <a:pt x="61" y="39"/>
                    <a:pt x="58" y="41"/>
                  </a:cubicBezTo>
                  <a:cubicBezTo>
                    <a:pt x="56" y="43"/>
                    <a:pt x="53" y="45"/>
                    <a:pt x="49" y="45"/>
                  </a:cubicBezTo>
                  <a:cubicBezTo>
                    <a:pt x="63" y="67"/>
                    <a:pt x="63" y="67"/>
                    <a:pt x="63" y="67"/>
                  </a:cubicBezTo>
                  <a:cubicBezTo>
                    <a:pt x="55" y="67"/>
                    <a:pt x="55" y="67"/>
                    <a:pt x="55" y="67"/>
                  </a:cubicBezTo>
                  <a:cubicBezTo>
                    <a:pt x="41" y="46"/>
                    <a:pt x="41" y="46"/>
                    <a:pt x="41" y="46"/>
                  </a:cubicBezTo>
                  <a:cubicBezTo>
                    <a:pt x="33" y="46"/>
                    <a:pt x="33" y="46"/>
                    <a:pt x="33" y="46"/>
                  </a:cubicBezTo>
                  <a:cubicBezTo>
                    <a:pt x="33" y="67"/>
                    <a:pt x="33" y="67"/>
                    <a:pt x="33" y="67"/>
                  </a:cubicBezTo>
                  <a:cubicBezTo>
                    <a:pt x="26" y="67"/>
                    <a:pt x="26" y="67"/>
                    <a:pt x="26" y="67"/>
                  </a:cubicBezTo>
                  <a:lnTo>
                    <a:pt x="26" y="17"/>
                  </a:lnTo>
                  <a:close/>
                  <a:moveTo>
                    <a:pt x="33" y="39"/>
                  </a:moveTo>
                  <a:cubicBezTo>
                    <a:pt x="41" y="39"/>
                    <a:pt x="41" y="39"/>
                    <a:pt x="41" y="39"/>
                  </a:cubicBezTo>
                  <a:cubicBezTo>
                    <a:pt x="43" y="39"/>
                    <a:pt x="45" y="39"/>
                    <a:pt x="46" y="39"/>
                  </a:cubicBezTo>
                  <a:cubicBezTo>
                    <a:pt x="48" y="39"/>
                    <a:pt x="49" y="39"/>
                    <a:pt x="50" y="38"/>
                  </a:cubicBezTo>
                  <a:cubicBezTo>
                    <a:pt x="52" y="38"/>
                    <a:pt x="53" y="37"/>
                    <a:pt x="53" y="36"/>
                  </a:cubicBezTo>
                  <a:cubicBezTo>
                    <a:pt x="54" y="35"/>
                    <a:pt x="54" y="33"/>
                    <a:pt x="54" y="31"/>
                  </a:cubicBezTo>
                  <a:cubicBezTo>
                    <a:pt x="54" y="30"/>
                    <a:pt x="54" y="28"/>
                    <a:pt x="53" y="27"/>
                  </a:cubicBezTo>
                  <a:cubicBezTo>
                    <a:pt x="53" y="26"/>
                    <a:pt x="52" y="26"/>
                    <a:pt x="51" y="25"/>
                  </a:cubicBezTo>
                  <a:cubicBezTo>
                    <a:pt x="50" y="24"/>
                    <a:pt x="49" y="24"/>
                    <a:pt x="47" y="24"/>
                  </a:cubicBezTo>
                  <a:cubicBezTo>
                    <a:pt x="46" y="24"/>
                    <a:pt x="45" y="24"/>
                    <a:pt x="43" y="24"/>
                  </a:cubicBezTo>
                  <a:cubicBezTo>
                    <a:pt x="33" y="24"/>
                    <a:pt x="33" y="24"/>
                    <a:pt x="33" y="24"/>
                  </a:cubicBezTo>
                  <a:lnTo>
                    <a:pt x="33" y="39"/>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dirty="0">
                <a:latin typeface="Arial" pitchFamily="34" charset="0"/>
              </a:endParaRPr>
            </a:p>
          </p:txBody>
        </p:sp>
      </p:grpSp>
      <p:pic>
        <p:nvPicPr>
          <p:cNvPr id="42" name="Picture 7" descr="bg_connectors.png &lt;IGNORE&gt;"/>
          <p:cNvPicPr>
            <a:picLocks noChangeAspect="1"/>
          </p:cNvPicPr>
          <p:nvPr userDrawn="1"/>
        </p:nvPicPr>
        <p:blipFill>
          <a:blip r:embed="rId4" cstate="print"/>
          <a:stretch>
            <a:fillRect/>
          </a:stretch>
        </p:blipFill>
        <p:spPr>
          <a:xfrm>
            <a:off x="0" y="0"/>
            <a:ext cx="9144000" cy="6858000"/>
          </a:xfrm>
          <a:prstGeom prst="rect">
            <a:avLst/>
          </a:prstGeom>
        </p:spPr>
      </p:pic>
      <p:sp>
        <p:nvSpPr>
          <p:cNvPr id="2" name="Title 1"/>
          <p:cNvSpPr>
            <a:spLocks noGrp="1"/>
          </p:cNvSpPr>
          <p:nvPr>
            <p:ph type="ctrTitle"/>
          </p:nvPr>
        </p:nvSpPr>
        <p:spPr bwMode="gray">
          <a:xfrm>
            <a:off x="447674" y="253048"/>
            <a:ext cx="8251826" cy="605254"/>
          </a:xfrm>
        </p:spPr>
        <p:txBody>
          <a:bodyPr wrap="square" lIns="0" tIns="0" rIns="0" bIns="0">
            <a:noAutofit/>
          </a:bodyPr>
          <a:lstStyle>
            <a:lvl1pPr algn="l">
              <a:defRPr sz="3900" baseline="0">
                <a:solidFill>
                  <a:srgbClr val="FFFFFF"/>
                </a:solidFill>
              </a:defRPr>
            </a:lvl1pPr>
          </a:lstStyle>
          <a:p>
            <a:r>
              <a:rPr lang="en-US" noProof="0" smtClean="0"/>
              <a:t>Click to edit Master title style</a:t>
            </a:r>
            <a:endParaRPr lang="en-US" noProof="0" dirty="0"/>
          </a:p>
        </p:txBody>
      </p:sp>
      <p:sp>
        <p:nvSpPr>
          <p:cNvPr id="13" name="Subtitle 2"/>
          <p:cNvSpPr>
            <a:spLocks noGrp="1"/>
          </p:cNvSpPr>
          <p:nvPr>
            <p:ph type="subTitle" idx="1"/>
          </p:nvPr>
        </p:nvSpPr>
        <p:spPr bwMode="gray">
          <a:xfrm>
            <a:off x="447675" y="855981"/>
            <a:ext cx="8251825" cy="629920"/>
          </a:xfrm>
          <a:prstGeom prst="rect">
            <a:avLst/>
          </a:prstGeom>
        </p:spPr>
        <p:txBody>
          <a:bodyPr lIns="0" tIns="0" rIns="0" bIns="0" anchor="t" anchorCtr="0">
            <a:noAutofit/>
          </a:bodyPr>
          <a:lstStyle>
            <a:lvl1pPr marL="0" indent="0" algn="l">
              <a:buNone/>
              <a:defRPr sz="3900">
                <a:solidFill>
                  <a:srgbClr val="FFFFFF"/>
                </a:solidFill>
                <a:latin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noProof="0" smtClean="0"/>
              <a:t>Click to edit Master subtitle style</a:t>
            </a:r>
            <a:endParaRPr lang="en-US" noProof="0" dirty="0"/>
          </a:p>
        </p:txBody>
      </p:sp>
      <p:pic>
        <p:nvPicPr>
          <p:cNvPr id="43" name="Picture 42"/>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7152640" y="4795520"/>
            <a:ext cx="1807206" cy="1097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47675" y="178077"/>
            <a:ext cx="8239125" cy="925509"/>
          </a:xfrm>
          <a:prstGeom prst="rect">
            <a:avLst/>
          </a:prstGeom>
        </p:spPr>
        <p:txBody>
          <a:bodyPr vert="horz" lIns="0" tIns="0" rIns="0" bIns="0" rtlCol="0" anchor="ctr" anchorCtr="0">
            <a:normAutofit/>
          </a:bodyPr>
          <a:lstStyle/>
          <a:p>
            <a:r>
              <a:rPr lang="en-US" noProof="0" smtClean="0"/>
              <a:t>Click to edit Master title style</a:t>
            </a:r>
            <a:endParaRPr lang="en-US" noProof="0" dirty="0"/>
          </a:p>
        </p:txBody>
      </p:sp>
    </p:spTree>
  </p:cSld>
  <p:clrMap bg1="lt1" tx1="dk1" bg2="lt2" tx2="dk2" accent1="accent1" accent2="accent2" accent3="accent3" accent4="accent4" accent5="accent5" accent6="accent6" hlink="hlink" folHlink="folHlink"/>
  <p:sldLayoutIdLst>
    <p:sldLayoutId id="2147483649" r:id="rId1"/>
    <p:sldLayoutId id="2147483666" r:id="rId2"/>
    <p:sldLayoutId id="2147483674" r:id="rId3"/>
    <p:sldLayoutId id="2147483671" r:id="rId4"/>
    <p:sldLayoutId id="2147483678" r:id="rId5"/>
    <p:sldLayoutId id="2147483679" r:id="rId6"/>
    <p:sldLayoutId id="2147483665" r:id="rId7"/>
    <p:sldLayoutId id="2147483670" r:id="rId8"/>
    <p:sldLayoutId id="2147483692" r:id="rId9"/>
    <p:sldLayoutId id="2147483650" r:id="rId10"/>
    <p:sldLayoutId id="2147483667" r:id="rId11"/>
    <p:sldLayoutId id="2147483668" r:id="rId12"/>
    <p:sldLayoutId id="2147483687" r:id="rId13"/>
    <p:sldLayoutId id="2147483690" r:id="rId14"/>
    <p:sldLayoutId id="2147483691" r:id="rId15"/>
    <p:sldLayoutId id="2147483661" r:id="rId16"/>
    <p:sldLayoutId id="2147483660" r:id="rId17"/>
    <p:sldLayoutId id="2147483672" r:id="rId18"/>
  </p:sldLayoutIdLst>
  <p:hf hdr="0" ftr="0" dt="0"/>
  <p:txStyles>
    <p:titleStyle>
      <a:lvl1pPr algn="l" defTabSz="914400" rtl="0" eaLnBrk="1" latinLnBrk="0" hangingPunct="1">
        <a:spcBef>
          <a:spcPct val="0"/>
        </a:spcBef>
        <a:buNone/>
        <a:defRPr sz="3000" kern="1200">
          <a:solidFill>
            <a:schemeClr val="tx2"/>
          </a:solidFill>
          <a:latin typeface="Arial"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 Target="slide3.xml"/><Relationship Id="rId7" Type="http://schemas.openxmlformats.org/officeDocument/2006/relationships/slide" Target="slide36.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slide" Target="slide28.xml"/><Relationship Id="rId5" Type="http://schemas.openxmlformats.org/officeDocument/2006/relationships/slide" Target="slide16.xml"/><Relationship Id="rId4" Type="http://schemas.openxmlformats.org/officeDocument/2006/relationships/slide" Target="slide7.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3" Type="http://schemas.openxmlformats.org/officeDocument/2006/relationships/hyperlink" Target="mailto:kyle.speight@cgifederal.com" TargetMode="External"/><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cdx.epa.gov/"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descr="&lt;TITLE&gt;"/>
          <p:cNvSpPr>
            <a:spLocks noGrp="1"/>
          </p:cNvSpPr>
          <p:nvPr>
            <p:ph type="ctrTitle"/>
          </p:nvPr>
        </p:nvSpPr>
        <p:spPr>
          <a:xfrm>
            <a:off x="410625" y="4243151"/>
            <a:ext cx="6376541" cy="1244816"/>
          </a:xfrm>
        </p:spPr>
        <p:txBody>
          <a:bodyPr>
            <a:normAutofit/>
          </a:bodyPr>
          <a:lstStyle/>
          <a:p>
            <a:r>
              <a:rPr lang="en-US" dirty="0" smtClean="0"/>
              <a:t>STARS RMAM User Guide for Managing STARS</a:t>
            </a:r>
            <a:endParaRPr lang="en-US" dirty="0"/>
          </a:p>
        </p:txBody>
      </p:sp>
      <p:sp>
        <p:nvSpPr>
          <p:cNvPr id="3" name="Subtitle 2" descr="&lt;SUBTITLE&gt;"/>
          <p:cNvSpPr>
            <a:spLocks noGrp="1"/>
          </p:cNvSpPr>
          <p:nvPr>
            <p:ph type="subTitle" idx="1"/>
          </p:nvPr>
        </p:nvSpPr>
        <p:spPr>
          <a:xfrm>
            <a:off x="447675" y="5721349"/>
            <a:ext cx="5881407" cy="757510"/>
          </a:xfrm>
        </p:spPr>
        <p:txBody>
          <a:bodyPr>
            <a:normAutofit/>
          </a:bodyPr>
          <a:lstStyle/>
          <a:p>
            <a:r>
              <a:rPr lang="en-GB" dirty="0" smtClean="0"/>
              <a:t>May 6th</a:t>
            </a:r>
            <a:r>
              <a:rPr lang="en-GB" dirty="0" smtClean="0"/>
              <a:t>, </a:t>
            </a:r>
            <a:r>
              <a:rPr lang="en-GB" dirty="0" smtClean="0"/>
              <a:t>2022</a:t>
            </a:r>
            <a:endParaRPr lang="en-GB" dirty="0" smtClean="0"/>
          </a:p>
          <a:p>
            <a:endParaRPr lang="en-US" dirty="0" smtClean="0"/>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lIns="0" tIns="0" rIns="0" bIns="0" anchor="t" anchorCtr="0">
            <a:noAutofit/>
          </a:bodyPr>
          <a:lstStyle/>
          <a:p>
            <a:pPr>
              <a:spcBef>
                <a:spcPts val="500"/>
              </a:spcBef>
              <a:spcAft>
                <a:spcPts val="1000"/>
              </a:spcAft>
            </a:pPr>
            <a:r>
              <a:rPr lang="en-US" dirty="0" smtClean="0"/>
              <a:t>RMAM </a:t>
            </a:r>
            <a:br>
              <a:rPr lang="en-US" dirty="0" smtClean="0"/>
            </a:br>
            <a:r>
              <a:rPr lang="en-US" sz="1800" dirty="0" smtClean="0">
                <a:solidFill>
                  <a:srgbClr val="363534"/>
                </a:solidFill>
              </a:rPr>
              <a:t>Page: User Management – Search Results</a:t>
            </a:r>
            <a:endParaRPr lang="en-US" sz="2000" dirty="0">
              <a:solidFill>
                <a:srgbClr val="363534"/>
              </a:solidFill>
            </a:endParaRPr>
          </a:p>
        </p:txBody>
      </p:sp>
      <p:sp>
        <p:nvSpPr>
          <p:cNvPr id="4" name="Content Placeholder 3"/>
          <p:cNvSpPr>
            <a:spLocks noGrp="1"/>
          </p:cNvSpPr>
          <p:nvPr>
            <p:ph sz="quarter" idx="17"/>
          </p:nvPr>
        </p:nvSpPr>
        <p:spPr>
          <a:xfrm>
            <a:off x="449264" y="1263408"/>
            <a:ext cx="7976280" cy="4889742"/>
          </a:xfrm>
        </p:spPr>
        <p:txBody>
          <a:bodyPr lIns="0" tIns="0" rIns="0" bIns="0" anchor="t" anchorCtr="0"/>
          <a:lstStyle/>
          <a:p>
            <a:r>
              <a:rPr lang="en-US" sz="1400" dirty="0"/>
              <a:t>Search results are displayed in a table. If multiple pages of results are returned, </a:t>
            </a:r>
            <a:r>
              <a:rPr lang="en-US" sz="1400" dirty="0" smtClean="0"/>
              <a:t>you </a:t>
            </a:r>
            <a:r>
              <a:rPr lang="en-US" sz="1400" dirty="0"/>
              <a:t>can navigate through the pages. Clicking on a user’s name will open their </a:t>
            </a:r>
            <a:r>
              <a:rPr lang="en-US" sz="1400" b="1" dirty="0"/>
              <a:t>User Details</a:t>
            </a:r>
            <a:r>
              <a:rPr lang="en-US" sz="1400" dirty="0"/>
              <a:t>.</a:t>
            </a:r>
            <a:endParaRPr lang="en-US" sz="1200" dirty="0" smtClean="0">
              <a:solidFill>
                <a:srgbClr val="363534"/>
              </a:solidFill>
            </a:endParaRPr>
          </a:p>
        </p:txBody>
      </p:sp>
      <p:sp>
        <p:nvSpPr>
          <p:cNvPr id="5" name="Slide Number Placeholder 4"/>
          <p:cNvSpPr>
            <a:spLocks noGrp="1"/>
          </p:cNvSpPr>
          <p:nvPr>
            <p:ph type="sldNum" sz="quarter" idx="12"/>
          </p:nvPr>
        </p:nvSpPr>
        <p:spPr/>
        <p:txBody>
          <a:bodyPr/>
          <a:lstStyle/>
          <a:p>
            <a:fld id="{525A3C56-E491-49B2-93F3-63532DF516BC}" type="slidenum">
              <a:rPr lang="en-US" smtClean="0"/>
              <a:pPr/>
              <a:t>9</a:t>
            </a:fld>
            <a:endParaRPr lang="en-US" dirty="0"/>
          </a:p>
        </p:txBody>
      </p:sp>
      <p:pic>
        <p:nvPicPr>
          <p:cNvPr id="3" name="Picture 2"/>
          <p:cNvPicPr>
            <a:picLocks noChangeAspect="1"/>
          </p:cNvPicPr>
          <p:nvPr/>
        </p:nvPicPr>
        <p:blipFill>
          <a:blip r:embed="rId3"/>
          <a:stretch>
            <a:fillRect/>
          </a:stretch>
        </p:blipFill>
        <p:spPr>
          <a:xfrm>
            <a:off x="1355893" y="1854657"/>
            <a:ext cx="6163021" cy="4298493"/>
          </a:xfrm>
          <a:prstGeom prst="rect">
            <a:avLst/>
          </a:prstGeom>
        </p:spPr>
      </p:pic>
    </p:spTree>
    <p:extLst>
      <p:ext uri="{BB962C8B-B14F-4D97-AF65-F5344CB8AC3E}">
        <p14:creationId xmlns:p14="http://schemas.microsoft.com/office/powerpoint/2010/main" val="10443282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lIns="0" tIns="0" rIns="0" bIns="0" anchor="t" anchorCtr="0">
            <a:noAutofit/>
          </a:bodyPr>
          <a:lstStyle/>
          <a:p>
            <a:pPr>
              <a:spcBef>
                <a:spcPts val="500"/>
              </a:spcBef>
              <a:spcAft>
                <a:spcPts val="1000"/>
              </a:spcAft>
            </a:pPr>
            <a:r>
              <a:rPr lang="en-US" dirty="0" smtClean="0"/>
              <a:t>RMAM </a:t>
            </a:r>
            <a:br>
              <a:rPr lang="en-US" dirty="0" smtClean="0"/>
            </a:br>
            <a:r>
              <a:rPr lang="en-US" sz="1800" dirty="0" smtClean="0">
                <a:solidFill>
                  <a:srgbClr val="363534"/>
                </a:solidFill>
              </a:rPr>
              <a:t>Page: User Management – User Details</a:t>
            </a:r>
            <a:endParaRPr lang="en-US" sz="2000" dirty="0">
              <a:solidFill>
                <a:srgbClr val="363534"/>
              </a:solidFill>
            </a:endParaRPr>
          </a:p>
        </p:txBody>
      </p:sp>
      <p:sp>
        <p:nvSpPr>
          <p:cNvPr id="4" name="Content Placeholder 3"/>
          <p:cNvSpPr>
            <a:spLocks noGrp="1"/>
          </p:cNvSpPr>
          <p:nvPr>
            <p:ph sz="quarter" idx="17"/>
          </p:nvPr>
        </p:nvSpPr>
        <p:spPr>
          <a:xfrm>
            <a:off x="449264" y="1263408"/>
            <a:ext cx="7976280" cy="4889742"/>
          </a:xfrm>
        </p:spPr>
        <p:txBody>
          <a:bodyPr lIns="0" tIns="0" rIns="0" bIns="0" anchor="t" anchorCtr="0"/>
          <a:lstStyle/>
          <a:p>
            <a:r>
              <a:rPr lang="en-US" sz="1400" dirty="0" smtClean="0"/>
              <a:t>From the </a:t>
            </a:r>
            <a:r>
              <a:rPr lang="en-US" sz="1400" b="1" dirty="0" smtClean="0"/>
              <a:t>User Details</a:t>
            </a:r>
            <a:r>
              <a:rPr lang="en-US" sz="1400" dirty="0" smtClean="0"/>
              <a:t> page, you can edit a user’s Account, Organization, and Program Flow Information. You can give a user the EPA Reviewer role in the </a:t>
            </a:r>
            <a:r>
              <a:rPr lang="en-US" sz="1400" b="1" dirty="0" smtClean="0"/>
              <a:t>Program Flow Information</a:t>
            </a:r>
            <a:r>
              <a:rPr lang="en-US" sz="1400" dirty="0" smtClean="0"/>
              <a:t> section. </a:t>
            </a:r>
            <a:endParaRPr lang="en-US" sz="1200" dirty="0" smtClean="0">
              <a:solidFill>
                <a:srgbClr val="363534"/>
              </a:solidFill>
            </a:endParaRPr>
          </a:p>
        </p:txBody>
      </p:sp>
      <p:sp>
        <p:nvSpPr>
          <p:cNvPr id="5" name="Slide Number Placeholder 4"/>
          <p:cNvSpPr>
            <a:spLocks noGrp="1"/>
          </p:cNvSpPr>
          <p:nvPr>
            <p:ph type="sldNum" sz="quarter" idx="12"/>
          </p:nvPr>
        </p:nvSpPr>
        <p:spPr/>
        <p:txBody>
          <a:bodyPr/>
          <a:lstStyle/>
          <a:p>
            <a:fld id="{525A3C56-E491-49B2-93F3-63532DF516BC}" type="slidenum">
              <a:rPr lang="en-US" smtClean="0"/>
              <a:pPr/>
              <a:t>10</a:t>
            </a:fld>
            <a:endParaRPr lang="en-US" dirty="0"/>
          </a:p>
        </p:txBody>
      </p:sp>
      <p:pic>
        <p:nvPicPr>
          <p:cNvPr id="2" name="Picture 1"/>
          <p:cNvPicPr>
            <a:picLocks noChangeAspect="1"/>
          </p:cNvPicPr>
          <p:nvPr/>
        </p:nvPicPr>
        <p:blipFill>
          <a:blip r:embed="rId3"/>
          <a:stretch>
            <a:fillRect/>
          </a:stretch>
        </p:blipFill>
        <p:spPr>
          <a:xfrm>
            <a:off x="1449238" y="1852048"/>
            <a:ext cx="6234920" cy="4458021"/>
          </a:xfrm>
          <a:prstGeom prst="rect">
            <a:avLst/>
          </a:prstGeom>
        </p:spPr>
      </p:pic>
    </p:spTree>
    <p:extLst>
      <p:ext uri="{BB962C8B-B14F-4D97-AF65-F5344CB8AC3E}">
        <p14:creationId xmlns:p14="http://schemas.microsoft.com/office/powerpoint/2010/main" val="1148757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lIns="0" tIns="0" rIns="0" bIns="0" anchor="t" anchorCtr="0">
            <a:noAutofit/>
          </a:bodyPr>
          <a:lstStyle/>
          <a:p>
            <a:pPr>
              <a:spcBef>
                <a:spcPts val="500"/>
              </a:spcBef>
              <a:spcAft>
                <a:spcPts val="1000"/>
              </a:spcAft>
            </a:pPr>
            <a:r>
              <a:rPr lang="en-US" dirty="0" smtClean="0"/>
              <a:t>RMAM </a:t>
            </a:r>
            <a:br>
              <a:rPr lang="en-US" dirty="0" smtClean="0"/>
            </a:br>
            <a:r>
              <a:rPr lang="en-US" sz="1800" dirty="0" smtClean="0">
                <a:solidFill>
                  <a:srgbClr val="363534"/>
                </a:solidFill>
              </a:rPr>
              <a:t>Page: User Management – User Details – Program Service</a:t>
            </a:r>
            <a:endParaRPr lang="en-US" sz="2000" dirty="0">
              <a:solidFill>
                <a:srgbClr val="363534"/>
              </a:solidFill>
            </a:endParaRPr>
          </a:p>
        </p:txBody>
      </p:sp>
      <p:sp>
        <p:nvSpPr>
          <p:cNvPr id="4" name="Content Placeholder 3"/>
          <p:cNvSpPr>
            <a:spLocks noGrp="1"/>
          </p:cNvSpPr>
          <p:nvPr>
            <p:ph sz="quarter" idx="17"/>
          </p:nvPr>
        </p:nvSpPr>
        <p:spPr>
          <a:xfrm>
            <a:off x="449264" y="1263408"/>
            <a:ext cx="7976280" cy="4889742"/>
          </a:xfrm>
        </p:spPr>
        <p:txBody>
          <a:bodyPr lIns="0" tIns="0" rIns="0" bIns="0" anchor="t" anchorCtr="0"/>
          <a:lstStyle/>
          <a:p>
            <a:r>
              <a:rPr lang="en-US" sz="1400" dirty="0" smtClean="0"/>
              <a:t>If </a:t>
            </a:r>
            <a:r>
              <a:rPr lang="en-US" sz="1400" b="1" dirty="0" smtClean="0"/>
              <a:t>STARS</a:t>
            </a:r>
            <a:r>
              <a:rPr lang="en-US" sz="1400" dirty="0" smtClean="0"/>
              <a:t> is not listed in the </a:t>
            </a:r>
            <a:r>
              <a:rPr lang="en-US" sz="1400" b="1" dirty="0" smtClean="0"/>
              <a:t>Program Service</a:t>
            </a:r>
            <a:r>
              <a:rPr lang="en-US" sz="1400" dirty="0" smtClean="0"/>
              <a:t> table, you will need to select </a:t>
            </a:r>
            <a:r>
              <a:rPr lang="en-US" sz="1400" b="1" dirty="0" smtClean="0"/>
              <a:t>Add Program Service</a:t>
            </a:r>
            <a:r>
              <a:rPr lang="en-US" sz="1400" dirty="0" smtClean="0"/>
              <a:t> to give the user the EPA Reviewer role. </a:t>
            </a:r>
            <a:endParaRPr lang="en-US" sz="1200" dirty="0" smtClean="0">
              <a:solidFill>
                <a:srgbClr val="363534"/>
              </a:solidFill>
            </a:endParaRPr>
          </a:p>
        </p:txBody>
      </p:sp>
      <p:sp>
        <p:nvSpPr>
          <p:cNvPr id="5" name="Slide Number Placeholder 4"/>
          <p:cNvSpPr>
            <a:spLocks noGrp="1"/>
          </p:cNvSpPr>
          <p:nvPr>
            <p:ph type="sldNum" sz="quarter" idx="12"/>
          </p:nvPr>
        </p:nvSpPr>
        <p:spPr/>
        <p:txBody>
          <a:bodyPr/>
          <a:lstStyle/>
          <a:p>
            <a:fld id="{525A3C56-E491-49B2-93F3-63532DF516BC}" type="slidenum">
              <a:rPr lang="en-US" smtClean="0"/>
              <a:pPr/>
              <a:t>11</a:t>
            </a:fld>
            <a:endParaRPr lang="en-US" dirty="0"/>
          </a:p>
        </p:txBody>
      </p:sp>
      <p:pic>
        <p:nvPicPr>
          <p:cNvPr id="6" name="Picture 5"/>
          <p:cNvPicPr>
            <a:picLocks noChangeAspect="1"/>
          </p:cNvPicPr>
          <p:nvPr/>
        </p:nvPicPr>
        <p:blipFill>
          <a:blip r:embed="rId3"/>
          <a:stretch>
            <a:fillRect/>
          </a:stretch>
        </p:blipFill>
        <p:spPr>
          <a:xfrm>
            <a:off x="448469" y="2180672"/>
            <a:ext cx="7977869" cy="3055213"/>
          </a:xfrm>
          <a:prstGeom prst="rect">
            <a:avLst/>
          </a:prstGeom>
        </p:spPr>
      </p:pic>
    </p:spTree>
    <p:extLst>
      <p:ext uri="{BB962C8B-B14F-4D97-AF65-F5344CB8AC3E}">
        <p14:creationId xmlns:p14="http://schemas.microsoft.com/office/powerpoint/2010/main" val="2831281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lIns="0" tIns="0" rIns="0" bIns="0" anchor="t" anchorCtr="0">
            <a:noAutofit/>
          </a:bodyPr>
          <a:lstStyle/>
          <a:p>
            <a:pPr>
              <a:spcBef>
                <a:spcPts val="500"/>
              </a:spcBef>
              <a:spcAft>
                <a:spcPts val="1000"/>
              </a:spcAft>
            </a:pPr>
            <a:r>
              <a:rPr lang="en-US" dirty="0" smtClean="0"/>
              <a:t>RMAM </a:t>
            </a:r>
            <a:br>
              <a:rPr lang="en-US" dirty="0" smtClean="0"/>
            </a:br>
            <a:r>
              <a:rPr lang="en-US" sz="1800" dirty="0" smtClean="0">
                <a:solidFill>
                  <a:srgbClr val="363534"/>
                </a:solidFill>
              </a:rPr>
              <a:t>Page: User Management – User Details – Add New Program</a:t>
            </a:r>
            <a:endParaRPr lang="en-US" sz="2000" dirty="0">
              <a:solidFill>
                <a:srgbClr val="363534"/>
              </a:solidFill>
            </a:endParaRPr>
          </a:p>
        </p:txBody>
      </p:sp>
      <p:sp>
        <p:nvSpPr>
          <p:cNvPr id="4" name="Content Placeholder 3"/>
          <p:cNvSpPr>
            <a:spLocks noGrp="1"/>
          </p:cNvSpPr>
          <p:nvPr>
            <p:ph sz="quarter" idx="17"/>
          </p:nvPr>
        </p:nvSpPr>
        <p:spPr>
          <a:xfrm>
            <a:off x="449264" y="1263408"/>
            <a:ext cx="7976280" cy="4889742"/>
          </a:xfrm>
        </p:spPr>
        <p:txBody>
          <a:bodyPr lIns="0" tIns="0" rIns="0" bIns="0" anchor="t" anchorCtr="0"/>
          <a:lstStyle/>
          <a:p>
            <a:r>
              <a:rPr lang="en-US" sz="1400" dirty="0" smtClean="0"/>
              <a:t>Select the user’s organization. Then, select </a:t>
            </a:r>
            <a:r>
              <a:rPr lang="en-US" sz="1400" b="1" dirty="0" smtClean="0"/>
              <a:t>STARS</a:t>
            </a:r>
            <a:r>
              <a:rPr lang="en-US" sz="1400" dirty="0" smtClean="0"/>
              <a:t> as the Program Service and </a:t>
            </a:r>
            <a:r>
              <a:rPr lang="en-US" sz="1400" b="1" dirty="0" smtClean="0"/>
              <a:t>EPA Reviewer</a:t>
            </a:r>
            <a:r>
              <a:rPr lang="en-US" sz="1400" dirty="0" smtClean="0"/>
              <a:t>,</a:t>
            </a:r>
            <a:r>
              <a:rPr lang="en-US" sz="1400" b="1" dirty="0" smtClean="0"/>
              <a:t> Center Director</a:t>
            </a:r>
            <a:r>
              <a:rPr lang="en-US" sz="1400" dirty="0" smtClean="0"/>
              <a:t>, or </a:t>
            </a:r>
            <a:r>
              <a:rPr lang="en-US" sz="1400" b="1" dirty="0" smtClean="0"/>
              <a:t>Division Director</a:t>
            </a:r>
            <a:r>
              <a:rPr lang="en-US" sz="1400" dirty="0" smtClean="0"/>
              <a:t> as the Role. Finally, select </a:t>
            </a:r>
            <a:r>
              <a:rPr lang="en-US" sz="1400" b="1" dirty="0" smtClean="0"/>
              <a:t>Add Flow/Role Information</a:t>
            </a:r>
            <a:r>
              <a:rPr lang="en-US" sz="1400" dirty="0"/>
              <a:t> </a:t>
            </a:r>
            <a:r>
              <a:rPr lang="en-US" sz="1400" dirty="0" smtClean="0"/>
              <a:t>and the </a:t>
            </a:r>
            <a:r>
              <a:rPr lang="en-US" sz="1400" b="1" dirty="0" smtClean="0"/>
              <a:t>Approve</a:t>
            </a:r>
            <a:r>
              <a:rPr lang="en-US" sz="1400" dirty="0" smtClean="0"/>
              <a:t> the new role. </a:t>
            </a:r>
            <a:endParaRPr lang="en-US" sz="1200" dirty="0" smtClean="0">
              <a:solidFill>
                <a:srgbClr val="363534"/>
              </a:solidFill>
            </a:endParaRPr>
          </a:p>
        </p:txBody>
      </p:sp>
      <p:sp>
        <p:nvSpPr>
          <p:cNvPr id="5" name="Slide Number Placeholder 4"/>
          <p:cNvSpPr>
            <a:spLocks noGrp="1"/>
          </p:cNvSpPr>
          <p:nvPr>
            <p:ph type="sldNum" sz="quarter" idx="12"/>
          </p:nvPr>
        </p:nvSpPr>
        <p:spPr/>
        <p:txBody>
          <a:bodyPr/>
          <a:lstStyle/>
          <a:p>
            <a:fld id="{525A3C56-E491-49B2-93F3-63532DF516BC}" type="slidenum">
              <a:rPr lang="en-US" smtClean="0"/>
              <a:pPr/>
              <a:t>12</a:t>
            </a:fld>
            <a:endParaRPr lang="en-US" dirty="0"/>
          </a:p>
        </p:txBody>
      </p:sp>
      <p:pic>
        <p:nvPicPr>
          <p:cNvPr id="2" name="Picture 1"/>
          <p:cNvPicPr>
            <a:picLocks noChangeAspect="1"/>
          </p:cNvPicPr>
          <p:nvPr/>
        </p:nvPicPr>
        <p:blipFill>
          <a:blip r:embed="rId3"/>
          <a:stretch>
            <a:fillRect/>
          </a:stretch>
        </p:blipFill>
        <p:spPr>
          <a:xfrm>
            <a:off x="442554" y="1968217"/>
            <a:ext cx="8244246" cy="3480124"/>
          </a:xfrm>
          <a:prstGeom prst="rect">
            <a:avLst/>
          </a:prstGeom>
        </p:spPr>
      </p:pic>
    </p:spTree>
    <p:extLst>
      <p:ext uri="{BB962C8B-B14F-4D97-AF65-F5344CB8AC3E}">
        <p14:creationId xmlns:p14="http://schemas.microsoft.com/office/powerpoint/2010/main" val="111995125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lIns="0" tIns="0" rIns="0" bIns="0" anchor="t" anchorCtr="0">
            <a:noAutofit/>
          </a:bodyPr>
          <a:lstStyle/>
          <a:p>
            <a:pPr>
              <a:spcBef>
                <a:spcPts val="500"/>
              </a:spcBef>
              <a:spcAft>
                <a:spcPts val="1000"/>
              </a:spcAft>
            </a:pPr>
            <a:r>
              <a:rPr lang="en-US" dirty="0" smtClean="0"/>
              <a:t>RMAM </a:t>
            </a:r>
            <a:br>
              <a:rPr lang="en-US" dirty="0" smtClean="0"/>
            </a:br>
            <a:r>
              <a:rPr lang="en-US" sz="1800" dirty="0" smtClean="0">
                <a:solidFill>
                  <a:srgbClr val="363534"/>
                </a:solidFill>
              </a:rPr>
              <a:t>Page: User Management – User Details – Program Service</a:t>
            </a:r>
            <a:endParaRPr lang="en-US" sz="2000" dirty="0">
              <a:solidFill>
                <a:srgbClr val="363534"/>
              </a:solidFill>
            </a:endParaRPr>
          </a:p>
        </p:txBody>
      </p:sp>
      <p:sp>
        <p:nvSpPr>
          <p:cNvPr id="4" name="Content Placeholder 3"/>
          <p:cNvSpPr>
            <a:spLocks noGrp="1"/>
          </p:cNvSpPr>
          <p:nvPr>
            <p:ph sz="quarter" idx="17"/>
          </p:nvPr>
        </p:nvSpPr>
        <p:spPr>
          <a:xfrm>
            <a:off x="449264" y="1263408"/>
            <a:ext cx="7976280" cy="4889742"/>
          </a:xfrm>
        </p:spPr>
        <p:txBody>
          <a:bodyPr lIns="0" tIns="0" rIns="0" bIns="0" anchor="t" anchorCtr="0"/>
          <a:lstStyle/>
          <a:p>
            <a:r>
              <a:rPr lang="en-US" sz="1400" dirty="0" smtClean="0"/>
              <a:t>The user now has access to the EPA Reviewer role. </a:t>
            </a:r>
            <a:endParaRPr lang="en-US" sz="1200" dirty="0" smtClean="0">
              <a:solidFill>
                <a:srgbClr val="363534"/>
              </a:solidFill>
            </a:endParaRPr>
          </a:p>
        </p:txBody>
      </p:sp>
      <p:sp>
        <p:nvSpPr>
          <p:cNvPr id="5" name="Slide Number Placeholder 4"/>
          <p:cNvSpPr>
            <a:spLocks noGrp="1"/>
          </p:cNvSpPr>
          <p:nvPr>
            <p:ph type="sldNum" sz="quarter" idx="12"/>
          </p:nvPr>
        </p:nvSpPr>
        <p:spPr/>
        <p:txBody>
          <a:bodyPr/>
          <a:lstStyle/>
          <a:p>
            <a:fld id="{525A3C56-E491-49B2-93F3-63532DF516BC}" type="slidenum">
              <a:rPr lang="en-US" smtClean="0"/>
              <a:pPr/>
              <a:t>13</a:t>
            </a:fld>
            <a:endParaRPr lang="en-US" dirty="0"/>
          </a:p>
        </p:txBody>
      </p:sp>
      <p:pic>
        <p:nvPicPr>
          <p:cNvPr id="3" name="Picture 2"/>
          <p:cNvPicPr>
            <a:picLocks noChangeAspect="1"/>
          </p:cNvPicPr>
          <p:nvPr/>
        </p:nvPicPr>
        <p:blipFill>
          <a:blip r:embed="rId3"/>
          <a:stretch>
            <a:fillRect/>
          </a:stretch>
        </p:blipFill>
        <p:spPr>
          <a:xfrm>
            <a:off x="447675" y="2009956"/>
            <a:ext cx="8242612" cy="3398806"/>
          </a:xfrm>
          <a:prstGeom prst="rect">
            <a:avLst/>
          </a:prstGeom>
        </p:spPr>
      </p:pic>
    </p:spTree>
    <p:extLst>
      <p:ext uri="{BB962C8B-B14F-4D97-AF65-F5344CB8AC3E}">
        <p14:creationId xmlns:p14="http://schemas.microsoft.com/office/powerpoint/2010/main" val="202031446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lIns="0" tIns="0" rIns="0" bIns="0" anchor="t" anchorCtr="0">
            <a:noAutofit/>
          </a:bodyPr>
          <a:lstStyle/>
          <a:p>
            <a:pPr>
              <a:spcBef>
                <a:spcPts val="500"/>
              </a:spcBef>
              <a:spcAft>
                <a:spcPts val="1000"/>
              </a:spcAft>
            </a:pPr>
            <a:r>
              <a:rPr lang="en-US" dirty="0" smtClean="0"/>
              <a:t>RMAM </a:t>
            </a:r>
            <a:br>
              <a:rPr lang="en-US" dirty="0" smtClean="0"/>
            </a:br>
            <a:r>
              <a:rPr lang="en-US" sz="1800" dirty="0" smtClean="0">
                <a:solidFill>
                  <a:srgbClr val="363534"/>
                </a:solidFill>
              </a:rPr>
              <a:t>Page: User Management – User Details – Additional Notes</a:t>
            </a:r>
            <a:endParaRPr lang="en-US" sz="2000" dirty="0">
              <a:solidFill>
                <a:srgbClr val="363534"/>
              </a:solidFill>
            </a:endParaRPr>
          </a:p>
        </p:txBody>
      </p:sp>
      <p:sp>
        <p:nvSpPr>
          <p:cNvPr id="4" name="Content Placeholder 3"/>
          <p:cNvSpPr>
            <a:spLocks noGrp="1"/>
          </p:cNvSpPr>
          <p:nvPr>
            <p:ph sz="quarter" idx="17"/>
          </p:nvPr>
        </p:nvSpPr>
        <p:spPr>
          <a:xfrm>
            <a:off x="449264" y="1263408"/>
            <a:ext cx="7976280" cy="4889742"/>
          </a:xfrm>
        </p:spPr>
        <p:txBody>
          <a:bodyPr lIns="0" tIns="0" rIns="0" bIns="0" anchor="t" anchorCtr="0"/>
          <a:lstStyle/>
          <a:p>
            <a:r>
              <a:rPr lang="en-US" sz="1400" dirty="0" smtClean="0"/>
              <a:t>If the user already has access to the STARS Program Service through another role, you can give the user access to the EPA Reviewer, Center Director, or Division Director roles by selecting the </a:t>
            </a:r>
            <a:r>
              <a:rPr lang="en-US" sz="1400" b="1" dirty="0" smtClean="0"/>
              <a:t>Add Role</a:t>
            </a:r>
            <a:r>
              <a:rPr lang="en-US" sz="1400" dirty="0" smtClean="0"/>
              <a:t> icon. </a:t>
            </a:r>
          </a:p>
          <a:p>
            <a:endParaRPr lang="en-US" sz="1400" dirty="0">
              <a:solidFill>
                <a:srgbClr val="363534"/>
              </a:solidFill>
            </a:endParaRPr>
          </a:p>
          <a:p>
            <a:endParaRPr lang="en-US" sz="1400" dirty="0" smtClean="0">
              <a:solidFill>
                <a:srgbClr val="363534"/>
              </a:solidFill>
            </a:endParaRPr>
          </a:p>
          <a:p>
            <a:endParaRPr lang="en-US" sz="1400" dirty="0">
              <a:solidFill>
                <a:srgbClr val="363534"/>
              </a:solidFill>
            </a:endParaRPr>
          </a:p>
          <a:p>
            <a:endParaRPr lang="en-US" sz="1400" dirty="0" smtClean="0">
              <a:solidFill>
                <a:srgbClr val="363534"/>
              </a:solidFill>
            </a:endParaRPr>
          </a:p>
          <a:p>
            <a:endParaRPr lang="en-US" sz="1400" dirty="0" smtClean="0">
              <a:solidFill>
                <a:srgbClr val="363534"/>
              </a:solidFill>
            </a:endParaRPr>
          </a:p>
          <a:p>
            <a:endParaRPr lang="en-US" sz="1400" dirty="0" smtClean="0">
              <a:solidFill>
                <a:srgbClr val="363534"/>
              </a:solidFill>
            </a:endParaRPr>
          </a:p>
          <a:p>
            <a:r>
              <a:rPr lang="en-US" sz="1400" dirty="0" smtClean="0">
                <a:solidFill>
                  <a:srgbClr val="363534"/>
                </a:solidFill>
              </a:rPr>
              <a:t>Additionally, you can </a:t>
            </a:r>
            <a:r>
              <a:rPr lang="en-US" sz="1400" b="1" dirty="0" smtClean="0">
                <a:solidFill>
                  <a:srgbClr val="363534"/>
                </a:solidFill>
              </a:rPr>
              <a:t>Activate</a:t>
            </a:r>
            <a:r>
              <a:rPr lang="en-US" sz="1400" dirty="0" smtClean="0">
                <a:solidFill>
                  <a:srgbClr val="363534"/>
                </a:solidFill>
              </a:rPr>
              <a:t> or </a:t>
            </a:r>
            <a:r>
              <a:rPr lang="en-US" sz="1400" b="1" dirty="0" smtClean="0">
                <a:solidFill>
                  <a:srgbClr val="363534"/>
                </a:solidFill>
              </a:rPr>
              <a:t>Deactivate</a:t>
            </a:r>
            <a:r>
              <a:rPr lang="en-US" sz="1400" dirty="0" smtClean="0">
                <a:solidFill>
                  <a:srgbClr val="363534"/>
                </a:solidFill>
              </a:rPr>
              <a:t> a user’s access to STARS by changing the Status. </a:t>
            </a:r>
            <a:endParaRPr lang="en-US" sz="1200" dirty="0" smtClean="0">
              <a:solidFill>
                <a:srgbClr val="363534"/>
              </a:solidFill>
            </a:endParaRPr>
          </a:p>
        </p:txBody>
      </p:sp>
      <p:sp>
        <p:nvSpPr>
          <p:cNvPr id="5" name="Slide Number Placeholder 4"/>
          <p:cNvSpPr>
            <a:spLocks noGrp="1"/>
          </p:cNvSpPr>
          <p:nvPr>
            <p:ph type="sldNum" sz="quarter" idx="12"/>
          </p:nvPr>
        </p:nvSpPr>
        <p:spPr/>
        <p:txBody>
          <a:bodyPr/>
          <a:lstStyle/>
          <a:p>
            <a:fld id="{525A3C56-E491-49B2-93F3-63532DF516BC}" type="slidenum">
              <a:rPr lang="en-US" smtClean="0"/>
              <a:pPr/>
              <a:t>14</a:t>
            </a:fld>
            <a:endParaRPr lang="en-US" dirty="0"/>
          </a:p>
        </p:txBody>
      </p:sp>
      <p:pic>
        <p:nvPicPr>
          <p:cNvPr id="2" name="Picture 1"/>
          <p:cNvPicPr>
            <a:picLocks noChangeAspect="1"/>
          </p:cNvPicPr>
          <p:nvPr/>
        </p:nvPicPr>
        <p:blipFill>
          <a:blip r:embed="rId3"/>
          <a:stretch>
            <a:fillRect/>
          </a:stretch>
        </p:blipFill>
        <p:spPr>
          <a:xfrm>
            <a:off x="447674" y="2032662"/>
            <a:ext cx="8239125" cy="1039230"/>
          </a:xfrm>
          <a:prstGeom prst="rect">
            <a:avLst/>
          </a:prstGeom>
        </p:spPr>
      </p:pic>
      <p:pic>
        <p:nvPicPr>
          <p:cNvPr id="6" name="Picture 5"/>
          <p:cNvPicPr>
            <a:picLocks noChangeAspect="1"/>
          </p:cNvPicPr>
          <p:nvPr/>
        </p:nvPicPr>
        <p:blipFill>
          <a:blip r:embed="rId4"/>
          <a:stretch>
            <a:fillRect/>
          </a:stretch>
        </p:blipFill>
        <p:spPr>
          <a:xfrm>
            <a:off x="447674" y="3998065"/>
            <a:ext cx="8239125" cy="1284195"/>
          </a:xfrm>
          <a:prstGeom prst="rect">
            <a:avLst/>
          </a:prstGeom>
        </p:spPr>
      </p:pic>
    </p:spTree>
    <p:extLst>
      <p:ext uri="{BB962C8B-B14F-4D97-AF65-F5344CB8AC3E}">
        <p14:creationId xmlns:p14="http://schemas.microsoft.com/office/powerpoint/2010/main" val="298173882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24570" y="476256"/>
            <a:ext cx="7097666" cy="1283532"/>
          </a:xfrm>
        </p:spPr>
        <p:txBody>
          <a:bodyPr lIns="0" tIns="0" rIns="0" bIns="0" anchor="t" anchorCtr="0"/>
          <a:lstStyle/>
          <a:p>
            <a:pPr>
              <a:spcBef>
                <a:spcPts val="0"/>
              </a:spcBef>
            </a:pPr>
            <a:r>
              <a:rPr lang="en-US" sz="3600" dirty="0">
                <a:solidFill>
                  <a:srgbClr val="991F3D"/>
                </a:solidFill>
              </a:rPr>
              <a:t>Create a CDX account with </a:t>
            </a:r>
            <a:r>
              <a:rPr lang="en-US" sz="3600" dirty="0" smtClean="0">
                <a:solidFill>
                  <a:srgbClr val="991F3D"/>
                </a:solidFill>
              </a:rPr>
              <a:t>an </a:t>
            </a:r>
            <a:r>
              <a:rPr lang="en-US" sz="3600" dirty="0">
                <a:solidFill>
                  <a:srgbClr val="991F3D"/>
                </a:solidFill>
              </a:rPr>
              <a:t>EPA </a:t>
            </a:r>
            <a:r>
              <a:rPr lang="en-US" sz="3600" dirty="0" smtClean="0">
                <a:solidFill>
                  <a:srgbClr val="991F3D"/>
                </a:solidFill>
              </a:rPr>
              <a:t>reviewer </a:t>
            </a:r>
            <a:r>
              <a:rPr lang="en-US" sz="3600" dirty="0">
                <a:solidFill>
                  <a:srgbClr val="991F3D"/>
                </a:solidFill>
              </a:rPr>
              <a:t>role for a new user</a:t>
            </a:r>
          </a:p>
        </p:txBody>
      </p:sp>
    </p:spTree>
    <p:extLst>
      <p:ext uri="{BB962C8B-B14F-4D97-AF65-F5344CB8AC3E}">
        <p14:creationId xmlns:p14="http://schemas.microsoft.com/office/powerpoint/2010/main" val="305313131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lIns="0" tIns="0" rIns="0" bIns="0" anchor="t" anchorCtr="0">
            <a:noAutofit/>
          </a:bodyPr>
          <a:lstStyle/>
          <a:p>
            <a:pPr>
              <a:spcBef>
                <a:spcPts val="500"/>
              </a:spcBef>
              <a:spcAft>
                <a:spcPts val="1000"/>
              </a:spcAft>
            </a:pPr>
            <a:r>
              <a:rPr lang="en-US" dirty="0" smtClean="0"/>
              <a:t>RMAM </a:t>
            </a:r>
            <a:br>
              <a:rPr lang="en-US" dirty="0" smtClean="0"/>
            </a:br>
            <a:r>
              <a:rPr lang="en-US" sz="1800" dirty="0" smtClean="0">
                <a:solidFill>
                  <a:srgbClr val="363534"/>
                </a:solidFill>
              </a:rPr>
              <a:t>Page: Reg Maint with Create User Account Link</a:t>
            </a:r>
            <a:endParaRPr lang="en-US" sz="2000" dirty="0">
              <a:solidFill>
                <a:srgbClr val="363534"/>
              </a:solidFill>
            </a:endParaRPr>
          </a:p>
        </p:txBody>
      </p:sp>
      <p:sp>
        <p:nvSpPr>
          <p:cNvPr id="4" name="Content Placeholder 3"/>
          <p:cNvSpPr>
            <a:spLocks noGrp="1"/>
          </p:cNvSpPr>
          <p:nvPr>
            <p:ph sz="quarter" idx="17"/>
          </p:nvPr>
        </p:nvSpPr>
        <p:spPr>
          <a:xfrm>
            <a:off x="449264" y="1263408"/>
            <a:ext cx="7976280" cy="4889742"/>
          </a:xfrm>
        </p:spPr>
        <p:txBody>
          <a:bodyPr lIns="0" tIns="0" rIns="0" bIns="0" anchor="t" anchorCtr="0"/>
          <a:lstStyle/>
          <a:p>
            <a:r>
              <a:rPr lang="en-US" altLang="en-US" sz="1400" dirty="0" smtClean="0"/>
              <a:t>To create an account for a user, from </a:t>
            </a:r>
            <a:r>
              <a:rPr lang="en-US" altLang="en-US" sz="1400" dirty="0"/>
              <a:t>the </a:t>
            </a:r>
            <a:r>
              <a:rPr lang="en-US" altLang="en-US" sz="1400" b="1" dirty="0"/>
              <a:t>Reg Maint</a:t>
            </a:r>
            <a:r>
              <a:rPr lang="en-US" altLang="en-US" sz="1400" dirty="0"/>
              <a:t> tab, </a:t>
            </a:r>
            <a:r>
              <a:rPr lang="en-US" altLang="en-US" sz="1400" dirty="0" smtClean="0"/>
              <a:t>select </a:t>
            </a:r>
            <a:r>
              <a:rPr lang="en-US" altLang="en-US" sz="1400" b="1" dirty="0" smtClean="0"/>
              <a:t>Create User Account</a:t>
            </a:r>
            <a:r>
              <a:rPr lang="en-US" altLang="en-US" sz="1400" dirty="0" smtClean="0"/>
              <a:t>.</a:t>
            </a:r>
            <a:endParaRPr lang="en-US" sz="1200" dirty="0" smtClean="0">
              <a:solidFill>
                <a:srgbClr val="363534"/>
              </a:solidFill>
            </a:endParaRPr>
          </a:p>
        </p:txBody>
      </p:sp>
      <p:sp>
        <p:nvSpPr>
          <p:cNvPr id="5" name="Slide Number Placeholder 4"/>
          <p:cNvSpPr>
            <a:spLocks noGrp="1"/>
          </p:cNvSpPr>
          <p:nvPr>
            <p:ph type="sldNum" sz="quarter" idx="12"/>
          </p:nvPr>
        </p:nvSpPr>
        <p:spPr/>
        <p:txBody>
          <a:bodyPr/>
          <a:lstStyle/>
          <a:p>
            <a:fld id="{525A3C56-E491-49B2-93F3-63532DF516BC}" type="slidenum">
              <a:rPr lang="en-US" smtClean="0"/>
              <a:pPr/>
              <a:t>16</a:t>
            </a:fld>
            <a:endParaRPr lang="en-US" dirty="0"/>
          </a:p>
        </p:txBody>
      </p:sp>
      <p:pic>
        <p:nvPicPr>
          <p:cNvPr id="3" name="Picture 2"/>
          <p:cNvPicPr>
            <a:picLocks noChangeAspect="1"/>
          </p:cNvPicPr>
          <p:nvPr/>
        </p:nvPicPr>
        <p:blipFill>
          <a:blip r:embed="rId3"/>
          <a:stretch>
            <a:fillRect/>
          </a:stretch>
        </p:blipFill>
        <p:spPr>
          <a:xfrm>
            <a:off x="447675" y="1613815"/>
            <a:ext cx="8239125" cy="4539335"/>
          </a:xfrm>
          <a:prstGeom prst="rect">
            <a:avLst/>
          </a:prstGeom>
        </p:spPr>
      </p:pic>
    </p:spTree>
    <p:extLst>
      <p:ext uri="{BB962C8B-B14F-4D97-AF65-F5344CB8AC3E}">
        <p14:creationId xmlns:p14="http://schemas.microsoft.com/office/powerpoint/2010/main" val="65989547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lIns="0" tIns="0" rIns="0" bIns="0" anchor="t" anchorCtr="0">
            <a:noAutofit/>
          </a:bodyPr>
          <a:lstStyle/>
          <a:p>
            <a:pPr>
              <a:spcBef>
                <a:spcPts val="500"/>
              </a:spcBef>
              <a:spcAft>
                <a:spcPts val="1000"/>
              </a:spcAft>
            </a:pPr>
            <a:r>
              <a:rPr lang="en-US" dirty="0" smtClean="0"/>
              <a:t>RMAM </a:t>
            </a:r>
            <a:br>
              <a:rPr lang="en-US" dirty="0" smtClean="0"/>
            </a:br>
            <a:r>
              <a:rPr lang="en-US" sz="1800" dirty="0" smtClean="0">
                <a:solidFill>
                  <a:srgbClr val="363534"/>
                </a:solidFill>
              </a:rPr>
              <a:t>Page: Terms and Conditions</a:t>
            </a:r>
            <a:endParaRPr lang="en-US" sz="2000" dirty="0">
              <a:solidFill>
                <a:srgbClr val="363534"/>
              </a:solidFill>
            </a:endParaRPr>
          </a:p>
        </p:txBody>
      </p:sp>
      <p:sp>
        <p:nvSpPr>
          <p:cNvPr id="4" name="Content Placeholder 3"/>
          <p:cNvSpPr>
            <a:spLocks noGrp="1"/>
          </p:cNvSpPr>
          <p:nvPr>
            <p:ph sz="quarter" idx="17"/>
          </p:nvPr>
        </p:nvSpPr>
        <p:spPr>
          <a:xfrm>
            <a:off x="449264" y="1263408"/>
            <a:ext cx="7976280" cy="4889742"/>
          </a:xfrm>
        </p:spPr>
        <p:txBody>
          <a:bodyPr lIns="0" tIns="0" rIns="0" bIns="0" anchor="t" anchorCtr="0"/>
          <a:lstStyle/>
          <a:p>
            <a:r>
              <a:rPr lang="en-US" altLang="en-US" sz="1400" dirty="0" smtClean="0"/>
              <a:t>As the RMAM, you will be required to accept the Terms and Conditions on behalf of the user you are creating the account for. </a:t>
            </a:r>
            <a:endParaRPr lang="en-US" sz="1200" dirty="0" smtClean="0">
              <a:solidFill>
                <a:srgbClr val="363534"/>
              </a:solidFill>
            </a:endParaRPr>
          </a:p>
        </p:txBody>
      </p:sp>
      <p:sp>
        <p:nvSpPr>
          <p:cNvPr id="5" name="Slide Number Placeholder 4"/>
          <p:cNvSpPr>
            <a:spLocks noGrp="1"/>
          </p:cNvSpPr>
          <p:nvPr>
            <p:ph type="sldNum" sz="quarter" idx="12"/>
          </p:nvPr>
        </p:nvSpPr>
        <p:spPr/>
        <p:txBody>
          <a:bodyPr/>
          <a:lstStyle/>
          <a:p>
            <a:fld id="{525A3C56-E491-49B2-93F3-63532DF516BC}" type="slidenum">
              <a:rPr lang="en-US" smtClean="0"/>
              <a:pPr/>
              <a:t>17</a:t>
            </a:fld>
            <a:endParaRPr lang="en-US" dirty="0"/>
          </a:p>
        </p:txBody>
      </p:sp>
      <p:pic>
        <p:nvPicPr>
          <p:cNvPr id="3" name="Picture 2"/>
          <p:cNvPicPr>
            <a:picLocks noChangeAspect="1"/>
          </p:cNvPicPr>
          <p:nvPr/>
        </p:nvPicPr>
        <p:blipFill>
          <a:blip r:embed="rId3"/>
          <a:stretch>
            <a:fillRect/>
          </a:stretch>
        </p:blipFill>
        <p:spPr>
          <a:xfrm>
            <a:off x="572818" y="1809300"/>
            <a:ext cx="7729171" cy="4343850"/>
          </a:xfrm>
          <a:prstGeom prst="rect">
            <a:avLst/>
          </a:prstGeom>
        </p:spPr>
      </p:pic>
    </p:spTree>
    <p:extLst>
      <p:ext uri="{BB962C8B-B14F-4D97-AF65-F5344CB8AC3E}">
        <p14:creationId xmlns:p14="http://schemas.microsoft.com/office/powerpoint/2010/main" val="350914531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lIns="0" tIns="0" rIns="0" bIns="0" anchor="t" anchorCtr="0">
            <a:noAutofit/>
          </a:bodyPr>
          <a:lstStyle/>
          <a:p>
            <a:pPr>
              <a:spcBef>
                <a:spcPts val="500"/>
              </a:spcBef>
              <a:spcAft>
                <a:spcPts val="1000"/>
              </a:spcAft>
            </a:pPr>
            <a:r>
              <a:rPr lang="en-US" dirty="0" smtClean="0"/>
              <a:t>RMAM </a:t>
            </a:r>
            <a:br>
              <a:rPr lang="en-US" dirty="0" smtClean="0"/>
            </a:br>
            <a:r>
              <a:rPr lang="en-US" sz="1800" dirty="0" smtClean="0">
                <a:solidFill>
                  <a:srgbClr val="363534"/>
                </a:solidFill>
              </a:rPr>
              <a:t>Page: Request Program Service</a:t>
            </a:r>
            <a:endParaRPr lang="en-US" sz="2000" dirty="0">
              <a:solidFill>
                <a:srgbClr val="363534"/>
              </a:solidFill>
            </a:endParaRPr>
          </a:p>
        </p:txBody>
      </p:sp>
      <p:sp>
        <p:nvSpPr>
          <p:cNvPr id="4" name="Content Placeholder 3"/>
          <p:cNvSpPr>
            <a:spLocks noGrp="1"/>
          </p:cNvSpPr>
          <p:nvPr>
            <p:ph sz="quarter" idx="17"/>
          </p:nvPr>
        </p:nvSpPr>
        <p:spPr>
          <a:xfrm>
            <a:off x="449264" y="1263408"/>
            <a:ext cx="7976280" cy="4889742"/>
          </a:xfrm>
        </p:spPr>
        <p:txBody>
          <a:bodyPr lIns="0" tIns="0" rIns="0" bIns="0" anchor="t" anchorCtr="0"/>
          <a:lstStyle/>
          <a:p>
            <a:r>
              <a:rPr lang="en-US" altLang="en-US" sz="1400" dirty="0" smtClean="0"/>
              <a:t>Select </a:t>
            </a:r>
            <a:r>
              <a:rPr lang="en-US" altLang="en-US" sz="1400" b="1" dirty="0" smtClean="0"/>
              <a:t>STARS </a:t>
            </a:r>
            <a:r>
              <a:rPr lang="en-US" altLang="en-US" sz="1400" dirty="0" smtClean="0"/>
              <a:t>–</a:t>
            </a:r>
            <a:r>
              <a:rPr lang="en-US" altLang="en-US" sz="1400" b="1" dirty="0" smtClean="0"/>
              <a:t> </a:t>
            </a:r>
            <a:r>
              <a:rPr lang="en-US" altLang="en-US" sz="1400" dirty="0" smtClean="0"/>
              <a:t>the Program Service for which you are registering the user. Your selection will be limited to the Programs you have RMAM privileges for. </a:t>
            </a:r>
            <a:endParaRPr lang="en-US" sz="1200" dirty="0" smtClean="0">
              <a:solidFill>
                <a:srgbClr val="363534"/>
              </a:solidFill>
            </a:endParaRPr>
          </a:p>
        </p:txBody>
      </p:sp>
      <p:sp>
        <p:nvSpPr>
          <p:cNvPr id="5" name="Slide Number Placeholder 4"/>
          <p:cNvSpPr>
            <a:spLocks noGrp="1"/>
          </p:cNvSpPr>
          <p:nvPr>
            <p:ph type="sldNum" sz="quarter" idx="12"/>
          </p:nvPr>
        </p:nvSpPr>
        <p:spPr/>
        <p:txBody>
          <a:bodyPr/>
          <a:lstStyle/>
          <a:p>
            <a:fld id="{525A3C56-E491-49B2-93F3-63532DF516BC}" type="slidenum">
              <a:rPr lang="en-US" smtClean="0"/>
              <a:pPr/>
              <a:t>18</a:t>
            </a:fld>
            <a:endParaRPr lang="en-US" dirty="0"/>
          </a:p>
        </p:txBody>
      </p:sp>
      <p:pic>
        <p:nvPicPr>
          <p:cNvPr id="2" name="Picture 1"/>
          <p:cNvPicPr>
            <a:picLocks noChangeAspect="1"/>
          </p:cNvPicPr>
          <p:nvPr/>
        </p:nvPicPr>
        <p:blipFill>
          <a:blip r:embed="rId3"/>
          <a:stretch>
            <a:fillRect/>
          </a:stretch>
        </p:blipFill>
        <p:spPr>
          <a:xfrm>
            <a:off x="540346" y="1828800"/>
            <a:ext cx="8053781" cy="4324350"/>
          </a:xfrm>
          <a:prstGeom prst="rect">
            <a:avLst/>
          </a:prstGeom>
        </p:spPr>
      </p:pic>
    </p:spTree>
    <p:extLst>
      <p:ext uri="{BB962C8B-B14F-4D97-AF65-F5344CB8AC3E}">
        <p14:creationId xmlns:p14="http://schemas.microsoft.com/office/powerpoint/2010/main" val="39770481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smtClean="0"/>
              <a:t>Overview</a:t>
            </a:r>
            <a:endParaRPr lang="en-US" dirty="0"/>
          </a:p>
        </p:txBody>
      </p:sp>
      <p:sp>
        <p:nvSpPr>
          <p:cNvPr id="4" name="Content Placeholder 3"/>
          <p:cNvSpPr>
            <a:spLocks noGrp="1"/>
          </p:cNvSpPr>
          <p:nvPr>
            <p:ph sz="quarter" idx="17"/>
          </p:nvPr>
        </p:nvSpPr>
        <p:spPr/>
        <p:txBody>
          <a:bodyPr/>
          <a:lstStyle/>
          <a:p>
            <a:r>
              <a:rPr lang="en-US" dirty="0" smtClean="0"/>
              <a:t>This presentation will provide an overview of a few of the functions you</a:t>
            </a:r>
            <a:r>
              <a:rPr lang="en-US" dirty="0"/>
              <a:t>, a Registration Maintenance Account </a:t>
            </a:r>
            <a:r>
              <a:rPr lang="en-US" dirty="0" smtClean="0"/>
              <a:t>Manager (RMAM), can carry out in CDX as an administrator of the STARS application. This guide will show you how to:</a:t>
            </a:r>
          </a:p>
          <a:p>
            <a:endParaRPr lang="en-US" sz="500" dirty="0" smtClean="0"/>
          </a:p>
          <a:p>
            <a:pPr lvl="1"/>
            <a:r>
              <a:rPr lang="en-US" dirty="0" smtClean="0">
                <a:hlinkClick r:id="rId3" action="ppaction://hlinksldjump"/>
              </a:rPr>
              <a:t>Access the RMAM page</a:t>
            </a:r>
            <a:endParaRPr lang="en-US" dirty="0" smtClean="0"/>
          </a:p>
          <a:p>
            <a:pPr lvl="1"/>
            <a:r>
              <a:rPr lang="en-US" dirty="0" smtClean="0">
                <a:hlinkClick r:id="rId4" action="ppaction://hlinksldjump"/>
              </a:rPr>
              <a:t>Give an existing CDX user access to the EPA reviewer roles</a:t>
            </a:r>
            <a:endParaRPr lang="en-US" dirty="0" smtClean="0"/>
          </a:p>
          <a:p>
            <a:pPr lvl="1"/>
            <a:r>
              <a:rPr lang="en-US" dirty="0" smtClean="0">
                <a:hlinkClick r:id="rId5" action="ppaction://hlinksldjump"/>
              </a:rPr>
              <a:t>Create a CDX account </a:t>
            </a:r>
            <a:r>
              <a:rPr lang="en-US" dirty="0">
                <a:hlinkClick r:id="rId5" action="ppaction://hlinksldjump"/>
              </a:rPr>
              <a:t>with </a:t>
            </a:r>
            <a:r>
              <a:rPr lang="en-US" dirty="0" smtClean="0">
                <a:hlinkClick r:id="rId5" action="ppaction://hlinksldjump"/>
              </a:rPr>
              <a:t>an </a:t>
            </a:r>
            <a:r>
              <a:rPr lang="en-US" dirty="0">
                <a:hlinkClick r:id="rId5" action="ppaction://hlinksldjump"/>
              </a:rPr>
              <a:t>EPA </a:t>
            </a:r>
            <a:r>
              <a:rPr lang="en-US" dirty="0" smtClean="0">
                <a:hlinkClick r:id="rId5" action="ppaction://hlinksldjump"/>
              </a:rPr>
              <a:t>reviewer </a:t>
            </a:r>
            <a:r>
              <a:rPr lang="en-US" dirty="0">
                <a:hlinkClick r:id="rId5" action="ppaction://hlinksldjump"/>
              </a:rPr>
              <a:t>role </a:t>
            </a:r>
            <a:r>
              <a:rPr lang="en-US" dirty="0" smtClean="0">
                <a:hlinkClick r:id="rId5" action="ppaction://hlinksldjump"/>
              </a:rPr>
              <a:t>for a new user</a:t>
            </a:r>
            <a:endParaRPr lang="en-US" dirty="0" smtClean="0"/>
          </a:p>
          <a:p>
            <a:pPr lvl="1"/>
            <a:r>
              <a:rPr lang="en-US" dirty="0" smtClean="0">
                <a:hlinkClick r:id="rId6" action="ppaction://hlinksldjump"/>
              </a:rPr>
              <a:t>Approve an Applicant’s request to access STARS</a:t>
            </a:r>
            <a:endParaRPr lang="en-US" dirty="0" smtClean="0"/>
          </a:p>
          <a:p>
            <a:pPr lvl="1"/>
            <a:r>
              <a:rPr lang="en-US" dirty="0" smtClean="0">
                <a:hlinkClick r:id="rId7" action="ppaction://hlinksldjump"/>
              </a:rPr>
              <a:t>Request that an existing CDX user receives RMAM privileges</a:t>
            </a:r>
            <a:endParaRPr lang="en-US" dirty="0" smtClean="0"/>
          </a:p>
          <a:p>
            <a:pPr lvl="1"/>
            <a:endParaRPr lang="en-US" dirty="0"/>
          </a:p>
          <a:p>
            <a:pPr marL="0" lvl="1" indent="0">
              <a:buNone/>
            </a:pPr>
            <a:r>
              <a:rPr lang="en-US" dirty="0" smtClean="0"/>
              <a:t>The EPA reviewer roles allows a user to:</a:t>
            </a:r>
          </a:p>
          <a:p>
            <a:pPr marL="0" lvl="1" indent="0">
              <a:buNone/>
            </a:pPr>
            <a:endParaRPr lang="en-US" sz="500" dirty="0" smtClean="0"/>
          </a:p>
          <a:p>
            <a:pPr lvl="1"/>
            <a:r>
              <a:rPr lang="en-US" dirty="0" smtClean="0"/>
              <a:t>View Submitted Tire Applications</a:t>
            </a:r>
          </a:p>
          <a:p>
            <a:pPr lvl="1"/>
            <a:r>
              <a:rPr lang="en-US" dirty="0" smtClean="0"/>
              <a:t>Download .csv export of submitted application data</a:t>
            </a:r>
            <a:endParaRPr lang="en-US" dirty="0"/>
          </a:p>
          <a:p>
            <a:pPr marL="0" lvl="1" indent="0">
              <a:buNone/>
            </a:pPr>
            <a:endParaRPr lang="en-US" dirty="0" smtClean="0"/>
          </a:p>
        </p:txBody>
      </p:sp>
      <p:sp>
        <p:nvSpPr>
          <p:cNvPr id="5" name="Slide Number Placeholder 4"/>
          <p:cNvSpPr>
            <a:spLocks noGrp="1"/>
          </p:cNvSpPr>
          <p:nvPr>
            <p:ph type="sldNum" sz="quarter" idx="12"/>
          </p:nvPr>
        </p:nvSpPr>
        <p:spPr/>
        <p:txBody>
          <a:bodyPr/>
          <a:lstStyle/>
          <a:p>
            <a:fld id="{525A3C56-E491-49B2-93F3-63532DF516BC}" type="slidenum">
              <a:rPr lang="en-US" smtClean="0"/>
              <a:pPr/>
              <a:t>1</a:t>
            </a:fld>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lIns="0" tIns="0" rIns="0" bIns="0" anchor="t" anchorCtr="0">
            <a:noAutofit/>
          </a:bodyPr>
          <a:lstStyle/>
          <a:p>
            <a:pPr>
              <a:spcBef>
                <a:spcPts val="500"/>
              </a:spcBef>
              <a:spcAft>
                <a:spcPts val="1000"/>
              </a:spcAft>
            </a:pPr>
            <a:r>
              <a:rPr lang="en-US" dirty="0" smtClean="0"/>
              <a:t>RMAM </a:t>
            </a:r>
            <a:br>
              <a:rPr lang="en-US" dirty="0" smtClean="0"/>
            </a:br>
            <a:r>
              <a:rPr lang="en-US" sz="1800" dirty="0" smtClean="0">
                <a:solidFill>
                  <a:srgbClr val="363534"/>
                </a:solidFill>
              </a:rPr>
              <a:t>Page: Request Role Service</a:t>
            </a:r>
            <a:endParaRPr lang="en-US" sz="2000" dirty="0">
              <a:solidFill>
                <a:srgbClr val="363534"/>
              </a:solidFill>
            </a:endParaRPr>
          </a:p>
        </p:txBody>
      </p:sp>
      <p:sp>
        <p:nvSpPr>
          <p:cNvPr id="4" name="Content Placeholder 3"/>
          <p:cNvSpPr>
            <a:spLocks noGrp="1"/>
          </p:cNvSpPr>
          <p:nvPr>
            <p:ph sz="quarter" idx="17"/>
          </p:nvPr>
        </p:nvSpPr>
        <p:spPr>
          <a:xfrm>
            <a:off x="449264" y="1263408"/>
            <a:ext cx="7976280" cy="4889742"/>
          </a:xfrm>
        </p:spPr>
        <p:txBody>
          <a:bodyPr lIns="0" tIns="0" rIns="0" bIns="0" anchor="t" anchorCtr="0"/>
          <a:lstStyle/>
          <a:p>
            <a:r>
              <a:rPr lang="en-US" altLang="en-US" sz="1400" dirty="0" smtClean="0"/>
              <a:t>Select </a:t>
            </a:r>
            <a:r>
              <a:rPr lang="en-US" altLang="en-US" sz="1400" b="1" dirty="0" smtClean="0"/>
              <a:t>EPA Reviewer</a:t>
            </a:r>
            <a:r>
              <a:rPr lang="en-US" altLang="en-US" sz="1400" dirty="0" smtClean="0"/>
              <a:t>, </a:t>
            </a:r>
            <a:r>
              <a:rPr lang="en-US" altLang="en-US" sz="1400" b="1" dirty="0" smtClean="0"/>
              <a:t>Center Director</a:t>
            </a:r>
            <a:r>
              <a:rPr lang="en-US" altLang="en-US" sz="1400" dirty="0" smtClean="0"/>
              <a:t>, </a:t>
            </a:r>
            <a:r>
              <a:rPr lang="en-US" altLang="en-US" sz="1400" b="1" dirty="0" smtClean="0"/>
              <a:t>or Division Director</a:t>
            </a:r>
            <a:r>
              <a:rPr lang="en-US" altLang="en-US" sz="1400" dirty="0" smtClean="0"/>
              <a:t> – the role </a:t>
            </a:r>
            <a:r>
              <a:rPr lang="en-US" altLang="en-US" sz="1400" dirty="0"/>
              <a:t>for which </a:t>
            </a:r>
            <a:r>
              <a:rPr lang="en-US" altLang="en-US" sz="1400" dirty="0" smtClean="0"/>
              <a:t>you </a:t>
            </a:r>
            <a:r>
              <a:rPr lang="en-US" altLang="en-US" sz="1400" dirty="0"/>
              <a:t>are registering the </a:t>
            </a:r>
            <a:r>
              <a:rPr lang="en-US" altLang="en-US" sz="1400" dirty="0" smtClean="0"/>
              <a:t>new user. </a:t>
            </a:r>
            <a:endParaRPr lang="en-US" sz="1200" dirty="0" smtClean="0">
              <a:solidFill>
                <a:srgbClr val="363534"/>
              </a:solidFill>
            </a:endParaRPr>
          </a:p>
        </p:txBody>
      </p:sp>
      <p:sp>
        <p:nvSpPr>
          <p:cNvPr id="5" name="Slide Number Placeholder 4"/>
          <p:cNvSpPr>
            <a:spLocks noGrp="1"/>
          </p:cNvSpPr>
          <p:nvPr>
            <p:ph type="sldNum" sz="quarter" idx="12"/>
          </p:nvPr>
        </p:nvSpPr>
        <p:spPr/>
        <p:txBody>
          <a:bodyPr/>
          <a:lstStyle/>
          <a:p>
            <a:fld id="{525A3C56-E491-49B2-93F3-63532DF516BC}" type="slidenum">
              <a:rPr lang="en-US" smtClean="0"/>
              <a:pPr/>
              <a:t>19</a:t>
            </a:fld>
            <a:endParaRPr lang="en-US" dirty="0"/>
          </a:p>
        </p:txBody>
      </p:sp>
      <p:pic>
        <p:nvPicPr>
          <p:cNvPr id="2" name="Picture 1"/>
          <p:cNvPicPr>
            <a:picLocks noChangeAspect="1"/>
          </p:cNvPicPr>
          <p:nvPr/>
        </p:nvPicPr>
        <p:blipFill>
          <a:blip r:embed="rId3"/>
          <a:stretch>
            <a:fillRect/>
          </a:stretch>
        </p:blipFill>
        <p:spPr>
          <a:xfrm>
            <a:off x="447675" y="1705014"/>
            <a:ext cx="8232821" cy="4258355"/>
          </a:xfrm>
          <a:prstGeom prst="rect">
            <a:avLst/>
          </a:prstGeom>
        </p:spPr>
      </p:pic>
    </p:spTree>
    <p:extLst>
      <p:ext uri="{BB962C8B-B14F-4D97-AF65-F5344CB8AC3E}">
        <p14:creationId xmlns:p14="http://schemas.microsoft.com/office/powerpoint/2010/main" val="9823063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lIns="0" tIns="0" rIns="0" bIns="0" anchor="t" anchorCtr="0">
            <a:noAutofit/>
          </a:bodyPr>
          <a:lstStyle/>
          <a:p>
            <a:pPr>
              <a:spcBef>
                <a:spcPts val="500"/>
              </a:spcBef>
              <a:spcAft>
                <a:spcPts val="1000"/>
              </a:spcAft>
            </a:pPr>
            <a:r>
              <a:rPr lang="en-US" dirty="0" smtClean="0"/>
              <a:t>RMAM </a:t>
            </a:r>
            <a:br>
              <a:rPr lang="en-US" dirty="0" smtClean="0"/>
            </a:br>
            <a:r>
              <a:rPr lang="en-US" sz="1800" dirty="0" smtClean="0">
                <a:solidFill>
                  <a:srgbClr val="363534"/>
                </a:solidFill>
              </a:rPr>
              <a:t>Page: Provide User and Organization Information </a:t>
            </a:r>
            <a:endParaRPr lang="en-US" sz="2000" dirty="0">
              <a:solidFill>
                <a:srgbClr val="363534"/>
              </a:solidFill>
            </a:endParaRPr>
          </a:p>
        </p:txBody>
      </p:sp>
      <p:sp>
        <p:nvSpPr>
          <p:cNvPr id="4" name="Content Placeholder 3"/>
          <p:cNvSpPr>
            <a:spLocks noGrp="1"/>
          </p:cNvSpPr>
          <p:nvPr>
            <p:ph sz="quarter" idx="17"/>
          </p:nvPr>
        </p:nvSpPr>
        <p:spPr>
          <a:xfrm>
            <a:off x="449264" y="1263408"/>
            <a:ext cx="7976280" cy="4889742"/>
          </a:xfrm>
        </p:spPr>
        <p:txBody>
          <a:bodyPr lIns="0" tIns="0" rIns="0" bIns="0" anchor="t" anchorCtr="0"/>
          <a:lstStyle/>
          <a:p>
            <a:r>
              <a:rPr lang="en-US" sz="1400" dirty="0" smtClean="0"/>
              <a:t>Provide the new user’s information, including the selection of a username and password. The user will update this password once they log in to their new account.</a:t>
            </a:r>
            <a:endParaRPr lang="en-US" sz="1400" dirty="0">
              <a:solidFill>
                <a:srgbClr val="363534"/>
              </a:solidFill>
            </a:endParaRPr>
          </a:p>
          <a:p>
            <a:r>
              <a:rPr lang="en-US" sz="1400" dirty="0" smtClean="0">
                <a:solidFill>
                  <a:srgbClr val="363534"/>
                </a:solidFill>
              </a:rPr>
              <a:t>Note: You will need to provide the user with the temporary password you enter. </a:t>
            </a:r>
            <a:endParaRPr lang="en-US" sz="1200" dirty="0" smtClean="0">
              <a:solidFill>
                <a:srgbClr val="363534"/>
              </a:solidFill>
            </a:endParaRPr>
          </a:p>
        </p:txBody>
      </p:sp>
      <p:sp>
        <p:nvSpPr>
          <p:cNvPr id="5" name="Slide Number Placeholder 4"/>
          <p:cNvSpPr>
            <a:spLocks noGrp="1"/>
          </p:cNvSpPr>
          <p:nvPr>
            <p:ph type="sldNum" sz="quarter" idx="12"/>
          </p:nvPr>
        </p:nvSpPr>
        <p:spPr/>
        <p:txBody>
          <a:bodyPr/>
          <a:lstStyle/>
          <a:p>
            <a:fld id="{525A3C56-E491-49B2-93F3-63532DF516BC}" type="slidenum">
              <a:rPr lang="en-US" smtClean="0"/>
              <a:pPr/>
              <a:t>20</a:t>
            </a:fld>
            <a:endParaRPr lang="en-US" dirty="0"/>
          </a:p>
        </p:txBody>
      </p:sp>
      <p:pic>
        <p:nvPicPr>
          <p:cNvPr id="3" name="Picture 2"/>
          <p:cNvPicPr>
            <a:picLocks noChangeAspect="1"/>
          </p:cNvPicPr>
          <p:nvPr/>
        </p:nvPicPr>
        <p:blipFill>
          <a:blip r:embed="rId3"/>
          <a:stretch>
            <a:fillRect/>
          </a:stretch>
        </p:blipFill>
        <p:spPr>
          <a:xfrm>
            <a:off x="2242868" y="2138456"/>
            <a:ext cx="4650240" cy="4171613"/>
          </a:xfrm>
          <a:prstGeom prst="rect">
            <a:avLst/>
          </a:prstGeom>
        </p:spPr>
      </p:pic>
    </p:spTree>
    <p:extLst>
      <p:ext uri="{BB962C8B-B14F-4D97-AF65-F5344CB8AC3E}">
        <p14:creationId xmlns:p14="http://schemas.microsoft.com/office/powerpoint/2010/main" val="346570426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lIns="0" tIns="0" rIns="0" bIns="0" anchor="t" anchorCtr="0">
            <a:noAutofit/>
          </a:bodyPr>
          <a:lstStyle/>
          <a:p>
            <a:pPr>
              <a:spcBef>
                <a:spcPts val="500"/>
              </a:spcBef>
              <a:spcAft>
                <a:spcPts val="1000"/>
              </a:spcAft>
            </a:pPr>
            <a:r>
              <a:rPr lang="en-US" dirty="0" smtClean="0"/>
              <a:t>RMAM </a:t>
            </a:r>
            <a:br>
              <a:rPr lang="en-US" dirty="0" smtClean="0"/>
            </a:br>
            <a:r>
              <a:rPr lang="en-US" sz="1800" dirty="0" smtClean="0">
                <a:solidFill>
                  <a:srgbClr val="363534"/>
                </a:solidFill>
              </a:rPr>
              <a:t>Page: Provide User and Organization Information </a:t>
            </a:r>
            <a:endParaRPr lang="en-US" sz="2000" dirty="0">
              <a:solidFill>
                <a:srgbClr val="363534"/>
              </a:solidFill>
            </a:endParaRPr>
          </a:p>
        </p:txBody>
      </p:sp>
      <p:sp>
        <p:nvSpPr>
          <p:cNvPr id="4" name="Content Placeholder 3"/>
          <p:cNvSpPr>
            <a:spLocks noGrp="1"/>
          </p:cNvSpPr>
          <p:nvPr>
            <p:ph sz="quarter" idx="17"/>
          </p:nvPr>
        </p:nvSpPr>
        <p:spPr>
          <a:xfrm>
            <a:off x="449264" y="1263408"/>
            <a:ext cx="7976280" cy="4889742"/>
          </a:xfrm>
        </p:spPr>
        <p:txBody>
          <a:bodyPr lIns="0" tIns="0" rIns="0" bIns="0" anchor="t" anchorCtr="0"/>
          <a:lstStyle/>
          <a:p>
            <a:r>
              <a:rPr lang="en-US" sz="1400" dirty="0" smtClean="0"/>
              <a:t>Provide the user’s Organization </a:t>
            </a:r>
            <a:r>
              <a:rPr lang="en-US" sz="1400" dirty="0"/>
              <a:t>information on behalf of the user, including </a:t>
            </a:r>
            <a:r>
              <a:rPr lang="en-US" sz="1400" dirty="0" smtClean="0"/>
              <a:t>an email </a:t>
            </a:r>
            <a:r>
              <a:rPr lang="en-US" sz="1400" dirty="0"/>
              <a:t>and phone </a:t>
            </a:r>
            <a:r>
              <a:rPr lang="en-US" sz="1400" dirty="0" smtClean="0"/>
              <a:t>number. Once </a:t>
            </a:r>
            <a:r>
              <a:rPr lang="en-US" sz="1400" dirty="0"/>
              <a:t>the information is filled out, </a:t>
            </a:r>
            <a:r>
              <a:rPr lang="en-US" sz="1400" dirty="0" smtClean="0"/>
              <a:t>you </a:t>
            </a:r>
            <a:r>
              <a:rPr lang="en-US" sz="1400" dirty="0"/>
              <a:t>can submit the </a:t>
            </a:r>
            <a:r>
              <a:rPr lang="en-US" sz="1400" dirty="0" smtClean="0"/>
              <a:t>request for the new account.</a:t>
            </a:r>
            <a:endParaRPr lang="en-US" sz="1200" dirty="0" smtClean="0">
              <a:solidFill>
                <a:srgbClr val="363534"/>
              </a:solidFill>
            </a:endParaRPr>
          </a:p>
        </p:txBody>
      </p:sp>
      <p:sp>
        <p:nvSpPr>
          <p:cNvPr id="5" name="Slide Number Placeholder 4"/>
          <p:cNvSpPr>
            <a:spLocks noGrp="1"/>
          </p:cNvSpPr>
          <p:nvPr>
            <p:ph type="sldNum" sz="quarter" idx="12"/>
          </p:nvPr>
        </p:nvSpPr>
        <p:spPr/>
        <p:txBody>
          <a:bodyPr/>
          <a:lstStyle/>
          <a:p>
            <a:fld id="{525A3C56-E491-49B2-93F3-63532DF516BC}" type="slidenum">
              <a:rPr lang="en-US" smtClean="0"/>
              <a:pPr/>
              <a:t>21</a:t>
            </a:fld>
            <a:endParaRPr lang="en-US" dirty="0"/>
          </a:p>
        </p:txBody>
      </p:sp>
      <p:pic>
        <p:nvPicPr>
          <p:cNvPr id="2" name="Picture 1"/>
          <p:cNvPicPr>
            <a:picLocks noChangeAspect="1"/>
          </p:cNvPicPr>
          <p:nvPr/>
        </p:nvPicPr>
        <p:blipFill>
          <a:blip r:embed="rId3"/>
          <a:stretch>
            <a:fillRect/>
          </a:stretch>
        </p:blipFill>
        <p:spPr>
          <a:xfrm>
            <a:off x="447675" y="1850675"/>
            <a:ext cx="7977869" cy="4302475"/>
          </a:xfrm>
          <a:prstGeom prst="rect">
            <a:avLst/>
          </a:prstGeom>
        </p:spPr>
      </p:pic>
    </p:spTree>
    <p:extLst>
      <p:ext uri="{BB962C8B-B14F-4D97-AF65-F5344CB8AC3E}">
        <p14:creationId xmlns:p14="http://schemas.microsoft.com/office/powerpoint/2010/main" val="252329822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lIns="0" tIns="0" rIns="0" bIns="0" anchor="t" anchorCtr="0">
            <a:noAutofit/>
          </a:bodyPr>
          <a:lstStyle/>
          <a:p>
            <a:pPr>
              <a:spcBef>
                <a:spcPts val="500"/>
              </a:spcBef>
              <a:spcAft>
                <a:spcPts val="1000"/>
              </a:spcAft>
            </a:pPr>
            <a:r>
              <a:rPr lang="en-US" dirty="0" smtClean="0"/>
              <a:t>RMAM </a:t>
            </a:r>
            <a:br>
              <a:rPr lang="en-US" dirty="0" smtClean="0"/>
            </a:br>
            <a:r>
              <a:rPr lang="en-US" sz="1800" dirty="0" smtClean="0">
                <a:solidFill>
                  <a:srgbClr val="363534"/>
                </a:solidFill>
              </a:rPr>
              <a:t>Page: New CDX User Email</a:t>
            </a:r>
            <a:endParaRPr lang="en-US" sz="2000" dirty="0">
              <a:solidFill>
                <a:srgbClr val="363534"/>
              </a:solidFill>
            </a:endParaRPr>
          </a:p>
        </p:txBody>
      </p:sp>
      <p:sp>
        <p:nvSpPr>
          <p:cNvPr id="4" name="Content Placeholder 3"/>
          <p:cNvSpPr>
            <a:spLocks noGrp="1"/>
          </p:cNvSpPr>
          <p:nvPr>
            <p:ph sz="quarter" idx="17"/>
          </p:nvPr>
        </p:nvSpPr>
        <p:spPr>
          <a:xfrm>
            <a:off x="449264" y="1263408"/>
            <a:ext cx="7976280" cy="4889742"/>
          </a:xfrm>
        </p:spPr>
        <p:txBody>
          <a:bodyPr lIns="0" tIns="0" rIns="0" bIns="0" anchor="t" anchorCtr="0"/>
          <a:lstStyle/>
          <a:p>
            <a:r>
              <a:rPr lang="en-US" sz="1400" dirty="0" smtClean="0"/>
              <a:t>Once you submit the New User request, an email will be sent to the email you provided for the user. The new user will need to follow the link and log into CDX using the username and password you specified for the new user account. </a:t>
            </a:r>
            <a:endParaRPr lang="en-US" sz="1400" dirty="0"/>
          </a:p>
          <a:p>
            <a:r>
              <a:rPr lang="en-US" sz="1400" dirty="0" smtClean="0"/>
              <a:t>Note: You will need to approve the request in order for the new user to have access to a EPA reviewer role. </a:t>
            </a:r>
            <a:endParaRPr lang="en-US" sz="1200" dirty="0" smtClean="0">
              <a:solidFill>
                <a:srgbClr val="363534"/>
              </a:solidFill>
            </a:endParaRPr>
          </a:p>
        </p:txBody>
      </p:sp>
      <p:sp>
        <p:nvSpPr>
          <p:cNvPr id="5" name="Slide Number Placeholder 4"/>
          <p:cNvSpPr>
            <a:spLocks noGrp="1"/>
          </p:cNvSpPr>
          <p:nvPr>
            <p:ph type="sldNum" sz="quarter" idx="12"/>
          </p:nvPr>
        </p:nvSpPr>
        <p:spPr/>
        <p:txBody>
          <a:bodyPr/>
          <a:lstStyle/>
          <a:p>
            <a:fld id="{525A3C56-E491-49B2-93F3-63532DF516BC}" type="slidenum">
              <a:rPr lang="en-US" smtClean="0"/>
              <a:pPr/>
              <a:t>22</a:t>
            </a:fld>
            <a:endParaRPr lang="en-US" dirty="0"/>
          </a:p>
        </p:txBody>
      </p:sp>
      <p:pic>
        <p:nvPicPr>
          <p:cNvPr id="3" name="Picture 2"/>
          <p:cNvPicPr>
            <a:picLocks noChangeAspect="1"/>
          </p:cNvPicPr>
          <p:nvPr/>
        </p:nvPicPr>
        <p:blipFill>
          <a:blip r:embed="rId3"/>
          <a:stretch>
            <a:fillRect/>
          </a:stretch>
        </p:blipFill>
        <p:spPr>
          <a:xfrm>
            <a:off x="1863306" y="2426445"/>
            <a:ext cx="5407156" cy="3883624"/>
          </a:xfrm>
          <a:prstGeom prst="rect">
            <a:avLst/>
          </a:prstGeom>
        </p:spPr>
      </p:pic>
    </p:spTree>
    <p:extLst>
      <p:ext uri="{BB962C8B-B14F-4D97-AF65-F5344CB8AC3E}">
        <p14:creationId xmlns:p14="http://schemas.microsoft.com/office/powerpoint/2010/main" val="356167964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lIns="0" tIns="0" rIns="0" bIns="0" anchor="t" anchorCtr="0">
            <a:noAutofit/>
          </a:bodyPr>
          <a:lstStyle/>
          <a:p>
            <a:pPr>
              <a:spcBef>
                <a:spcPts val="500"/>
              </a:spcBef>
              <a:spcAft>
                <a:spcPts val="1000"/>
              </a:spcAft>
            </a:pPr>
            <a:r>
              <a:rPr lang="en-US" dirty="0" smtClean="0"/>
              <a:t>RMAM </a:t>
            </a:r>
            <a:br>
              <a:rPr lang="en-US" dirty="0" smtClean="0"/>
            </a:br>
            <a:r>
              <a:rPr lang="en-US" sz="1800" dirty="0" smtClean="0">
                <a:solidFill>
                  <a:srgbClr val="363534"/>
                </a:solidFill>
              </a:rPr>
              <a:t>Page: Reg Maint with Pending Request Link</a:t>
            </a:r>
            <a:endParaRPr lang="en-US" sz="2000" dirty="0">
              <a:solidFill>
                <a:srgbClr val="363534"/>
              </a:solidFill>
            </a:endParaRPr>
          </a:p>
        </p:txBody>
      </p:sp>
      <p:sp>
        <p:nvSpPr>
          <p:cNvPr id="4" name="Content Placeholder 3"/>
          <p:cNvSpPr>
            <a:spLocks noGrp="1"/>
          </p:cNvSpPr>
          <p:nvPr>
            <p:ph sz="quarter" idx="17"/>
          </p:nvPr>
        </p:nvSpPr>
        <p:spPr>
          <a:xfrm>
            <a:off x="449264" y="1263408"/>
            <a:ext cx="7976280" cy="4889742"/>
          </a:xfrm>
        </p:spPr>
        <p:txBody>
          <a:bodyPr lIns="0" tIns="0" rIns="0" bIns="0" anchor="t" anchorCtr="0"/>
          <a:lstStyle/>
          <a:p>
            <a:r>
              <a:rPr lang="en-US" altLang="en-US" sz="1400" dirty="0"/>
              <a:t>To </a:t>
            </a:r>
            <a:r>
              <a:rPr lang="en-US" altLang="en-US" sz="1400" dirty="0" smtClean="0"/>
              <a:t>approve any pending requests, </a:t>
            </a:r>
            <a:r>
              <a:rPr lang="en-US" altLang="en-US" sz="1400" dirty="0"/>
              <a:t>from the </a:t>
            </a:r>
            <a:r>
              <a:rPr lang="en-US" altLang="en-US" sz="1400" b="1" dirty="0"/>
              <a:t>Reg Maint</a:t>
            </a:r>
            <a:r>
              <a:rPr lang="en-US" altLang="en-US" sz="1400" dirty="0"/>
              <a:t> tab, select </a:t>
            </a:r>
            <a:r>
              <a:rPr lang="en-US" altLang="en-US" sz="1400" b="1" dirty="0" smtClean="0"/>
              <a:t>Pending Requests</a:t>
            </a:r>
            <a:r>
              <a:rPr lang="en-US" altLang="en-US" sz="1400" dirty="0" smtClean="0"/>
              <a:t>.</a:t>
            </a:r>
            <a:endParaRPr lang="en-US" sz="1200" dirty="0">
              <a:solidFill>
                <a:srgbClr val="363534"/>
              </a:solidFill>
            </a:endParaRPr>
          </a:p>
        </p:txBody>
      </p:sp>
      <p:sp>
        <p:nvSpPr>
          <p:cNvPr id="5" name="Slide Number Placeholder 4"/>
          <p:cNvSpPr>
            <a:spLocks noGrp="1"/>
          </p:cNvSpPr>
          <p:nvPr>
            <p:ph type="sldNum" sz="quarter" idx="12"/>
          </p:nvPr>
        </p:nvSpPr>
        <p:spPr/>
        <p:txBody>
          <a:bodyPr/>
          <a:lstStyle/>
          <a:p>
            <a:fld id="{525A3C56-E491-49B2-93F3-63532DF516BC}" type="slidenum">
              <a:rPr lang="en-US" smtClean="0"/>
              <a:pPr/>
              <a:t>23</a:t>
            </a:fld>
            <a:endParaRPr lang="en-US" dirty="0"/>
          </a:p>
        </p:txBody>
      </p:sp>
      <p:pic>
        <p:nvPicPr>
          <p:cNvPr id="2" name="Picture 1"/>
          <p:cNvPicPr>
            <a:picLocks noChangeAspect="1"/>
          </p:cNvPicPr>
          <p:nvPr/>
        </p:nvPicPr>
        <p:blipFill>
          <a:blip r:embed="rId3"/>
          <a:stretch>
            <a:fillRect/>
          </a:stretch>
        </p:blipFill>
        <p:spPr>
          <a:xfrm>
            <a:off x="623521" y="1622598"/>
            <a:ext cx="7904486" cy="4530552"/>
          </a:xfrm>
          <a:prstGeom prst="rect">
            <a:avLst/>
          </a:prstGeom>
        </p:spPr>
      </p:pic>
    </p:spTree>
    <p:extLst>
      <p:ext uri="{BB962C8B-B14F-4D97-AF65-F5344CB8AC3E}">
        <p14:creationId xmlns:p14="http://schemas.microsoft.com/office/powerpoint/2010/main" val="279962982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lIns="0" tIns="0" rIns="0" bIns="0" anchor="t" anchorCtr="0">
            <a:noAutofit/>
          </a:bodyPr>
          <a:lstStyle/>
          <a:p>
            <a:pPr>
              <a:spcBef>
                <a:spcPts val="500"/>
              </a:spcBef>
              <a:spcAft>
                <a:spcPts val="1000"/>
              </a:spcAft>
            </a:pPr>
            <a:r>
              <a:rPr lang="en-US" dirty="0" smtClean="0"/>
              <a:t>RMAM </a:t>
            </a:r>
            <a:br>
              <a:rPr lang="en-US" dirty="0" smtClean="0"/>
            </a:br>
            <a:r>
              <a:rPr lang="en-US" sz="1800" dirty="0" smtClean="0">
                <a:solidFill>
                  <a:srgbClr val="363534"/>
                </a:solidFill>
              </a:rPr>
              <a:t>Page: Pending Request - Search</a:t>
            </a:r>
            <a:endParaRPr lang="en-US" sz="2000" dirty="0">
              <a:solidFill>
                <a:srgbClr val="363534"/>
              </a:solidFill>
            </a:endParaRPr>
          </a:p>
        </p:txBody>
      </p:sp>
      <p:sp>
        <p:nvSpPr>
          <p:cNvPr id="4" name="Content Placeholder 3"/>
          <p:cNvSpPr>
            <a:spLocks noGrp="1"/>
          </p:cNvSpPr>
          <p:nvPr>
            <p:ph sz="quarter" idx="17"/>
          </p:nvPr>
        </p:nvSpPr>
        <p:spPr>
          <a:xfrm>
            <a:off x="449264" y="1263408"/>
            <a:ext cx="7976280" cy="4889742"/>
          </a:xfrm>
        </p:spPr>
        <p:txBody>
          <a:bodyPr lIns="0" tIns="0" rIns="0" bIns="0" anchor="t" anchorCtr="0"/>
          <a:lstStyle/>
          <a:p>
            <a:r>
              <a:rPr lang="en-US" sz="1400" dirty="0" smtClean="0"/>
              <a:t>You </a:t>
            </a:r>
            <a:r>
              <a:rPr lang="en-US" sz="1400" dirty="0"/>
              <a:t>will be brought to the Search page where </a:t>
            </a:r>
            <a:r>
              <a:rPr lang="en-US" sz="1400" dirty="0" smtClean="0"/>
              <a:t>you </a:t>
            </a:r>
            <a:r>
              <a:rPr lang="en-US" sz="1400" dirty="0"/>
              <a:t>can </a:t>
            </a:r>
            <a:r>
              <a:rPr lang="en-US" sz="1400" dirty="0" smtClean="0"/>
              <a:t>search for users by various criteria. You will only be able to search across Program Services you have access to.</a:t>
            </a:r>
          </a:p>
          <a:p>
            <a:r>
              <a:rPr lang="en-US" sz="1400" dirty="0" smtClean="0">
                <a:solidFill>
                  <a:srgbClr val="363534"/>
                </a:solidFill>
              </a:rPr>
              <a:t>Search for the User ID you just created to activate the account. </a:t>
            </a:r>
            <a:endParaRPr lang="en-US" sz="1200" dirty="0" smtClean="0">
              <a:solidFill>
                <a:srgbClr val="363534"/>
              </a:solidFill>
            </a:endParaRPr>
          </a:p>
        </p:txBody>
      </p:sp>
      <p:sp>
        <p:nvSpPr>
          <p:cNvPr id="5" name="Slide Number Placeholder 4"/>
          <p:cNvSpPr>
            <a:spLocks noGrp="1"/>
          </p:cNvSpPr>
          <p:nvPr>
            <p:ph type="sldNum" sz="quarter" idx="12"/>
          </p:nvPr>
        </p:nvSpPr>
        <p:spPr/>
        <p:txBody>
          <a:bodyPr/>
          <a:lstStyle/>
          <a:p>
            <a:fld id="{525A3C56-E491-49B2-93F3-63532DF516BC}" type="slidenum">
              <a:rPr lang="en-US" smtClean="0"/>
              <a:pPr/>
              <a:t>24</a:t>
            </a:fld>
            <a:endParaRPr lang="en-US" dirty="0"/>
          </a:p>
        </p:txBody>
      </p:sp>
      <p:pic>
        <p:nvPicPr>
          <p:cNvPr id="3" name="Picture 2"/>
          <p:cNvPicPr>
            <a:picLocks noChangeAspect="1"/>
          </p:cNvPicPr>
          <p:nvPr/>
        </p:nvPicPr>
        <p:blipFill>
          <a:blip r:embed="rId3"/>
          <a:stretch>
            <a:fillRect/>
          </a:stretch>
        </p:blipFill>
        <p:spPr>
          <a:xfrm>
            <a:off x="2000041" y="2081227"/>
            <a:ext cx="5134391" cy="4071923"/>
          </a:xfrm>
          <a:prstGeom prst="rect">
            <a:avLst/>
          </a:prstGeom>
        </p:spPr>
      </p:pic>
    </p:spTree>
    <p:extLst>
      <p:ext uri="{BB962C8B-B14F-4D97-AF65-F5344CB8AC3E}">
        <p14:creationId xmlns:p14="http://schemas.microsoft.com/office/powerpoint/2010/main" val="118320214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lIns="0" tIns="0" rIns="0" bIns="0" anchor="t" anchorCtr="0">
            <a:noAutofit/>
          </a:bodyPr>
          <a:lstStyle/>
          <a:p>
            <a:pPr>
              <a:spcBef>
                <a:spcPts val="500"/>
              </a:spcBef>
              <a:spcAft>
                <a:spcPts val="1000"/>
              </a:spcAft>
            </a:pPr>
            <a:r>
              <a:rPr lang="en-US" dirty="0" smtClean="0"/>
              <a:t>RMAM </a:t>
            </a:r>
            <a:br>
              <a:rPr lang="en-US" dirty="0" smtClean="0"/>
            </a:br>
            <a:r>
              <a:rPr lang="en-US" sz="1800" dirty="0" smtClean="0">
                <a:solidFill>
                  <a:srgbClr val="363534"/>
                </a:solidFill>
              </a:rPr>
              <a:t>Page: Pending Request - Search Results</a:t>
            </a:r>
            <a:endParaRPr lang="en-US" sz="2000" dirty="0">
              <a:solidFill>
                <a:srgbClr val="363534"/>
              </a:solidFill>
            </a:endParaRPr>
          </a:p>
        </p:txBody>
      </p:sp>
      <p:sp>
        <p:nvSpPr>
          <p:cNvPr id="4" name="Content Placeholder 3"/>
          <p:cNvSpPr>
            <a:spLocks noGrp="1"/>
          </p:cNvSpPr>
          <p:nvPr>
            <p:ph sz="quarter" idx="17"/>
          </p:nvPr>
        </p:nvSpPr>
        <p:spPr>
          <a:xfrm>
            <a:off x="449264" y="1263408"/>
            <a:ext cx="7976280" cy="4889742"/>
          </a:xfrm>
        </p:spPr>
        <p:txBody>
          <a:bodyPr lIns="0" tIns="0" rIns="0" bIns="0" anchor="t" anchorCtr="0"/>
          <a:lstStyle/>
          <a:p>
            <a:r>
              <a:rPr lang="en-US" sz="1400" dirty="0" smtClean="0"/>
              <a:t>Results from your search are displayed in the table. Select the checkboxes associated with the requests you wish to approve. Select </a:t>
            </a:r>
            <a:r>
              <a:rPr lang="en-US" sz="1400" b="1" dirty="0" smtClean="0"/>
              <a:t>Approve Selected Requests</a:t>
            </a:r>
            <a:r>
              <a:rPr lang="en-US" sz="1400" dirty="0" smtClean="0"/>
              <a:t>. </a:t>
            </a:r>
            <a:endParaRPr lang="en-US" sz="1200" dirty="0" smtClean="0">
              <a:solidFill>
                <a:srgbClr val="363534"/>
              </a:solidFill>
            </a:endParaRPr>
          </a:p>
        </p:txBody>
      </p:sp>
      <p:sp>
        <p:nvSpPr>
          <p:cNvPr id="5" name="Slide Number Placeholder 4"/>
          <p:cNvSpPr>
            <a:spLocks noGrp="1"/>
          </p:cNvSpPr>
          <p:nvPr>
            <p:ph type="sldNum" sz="quarter" idx="12"/>
          </p:nvPr>
        </p:nvSpPr>
        <p:spPr/>
        <p:txBody>
          <a:bodyPr/>
          <a:lstStyle/>
          <a:p>
            <a:fld id="{525A3C56-E491-49B2-93F3-63532DF516BC}" type="slidenum">
              <a:rPr lang="en-US" smtClean="0"/>
              <a:pPr/>
              <a:t>25</a:t>
            </a:fld>
            <a:endParaRPr lang="en-US" dirty="0"/>
          </a:p>
        </p:txBody>
      </p:sp>
      <p:pic>
        <p:nvPicPr>
          <p:cNvPr id="2" name="Picture 1"/>
          <p:cNvPicPr>
            <a:picLocks noChangeAspect="1"/>
          </p:cNvPicPr>
          <p:nvPr/>
        </p:nvPicPr>
        <p:blipFill>
          <a:blip r:embed="rId3"/>
          <a:stretch>
            <a:fillRect/>
          </a:stretch>
        </p:blipFill>
        <p:spPr>
          <a:xfrm>
            <a:off x="447675" y="1839286"/>
            <a:ext cx="8230748" cy="4313864"/>
          </a:xfrm>
          <a:prstGeom prst="rect">
            <a:avLst/>
          </a:prstGeom>
        </p:spPr>
      </p:pic>
    </p:spTree>
    <p:extLst>
      <p:ext uri="{BB962C8B-B14F-4D97-AF65-F5344CB8AC3E}">
        <p14:creationId xmlns:p14="http://schemas.microsoft.com/office/powerpoint/2010/main" val="379584575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lIns="0" tIns="0" rIns="0" bIns="0" anchor="t" anchorCtr="0">
            <a:noAutofit/>
          </a:bodyPr>
          <a:lstStyle/>
          <a:p>
            <a:pPr>
              <a:spcBef>
                <a:spcPts val="500"/>
              </a:spcBef>
              <a:spcAft>
                <a:spcPts val="1000"/>
              </a:spcAft>
            </a:pPr>
            <a:r>
              <a:rPr lang="en-US" dirty="0" smtClean="0"/>
              <a:t>RMAM </a:t>
            </a:r>
            <a:br>
              <a:rPr lang="en-US" dirty="0" smtClean="0"/>
            </a:br>
            <a:r>
              <a:rPr lang="en-US" sz="1800" dirty="0" smtClean="0">
                <a:solidFill>
                  <a:srgbClr val="363534"/>
                </a:solidFill>
              </a:rPr>
              <a:t>Page: Approve Pending Requests</a:t>
            </a:r>
            <a:endParaRPr lang="en-US" sz="2000" dirty="0">
              <a:solidFill>
                <a:srgbClr val="363534"/>
              </a:solidFill>
            </a:endParaRPr>
          </a:p>
        </p:txBody>
      </p:sp>
      <p:sp>
        <p:nvSpPr>
          <p:cNvPr id="4" name="Content Placeholder 3"/>
          <p:cNvSpPr>
            <a:spLocks noGrp="1"/>
          </p:cNvSpPr>
          <p:nvPr>
            <p:ph sz="quarter" idx="17"/>
          </p:nvPr>
        </p:nvSpPr>
        <p:spPr>
          <a:xfrm>
            <a:off x="449264" y="1263408"/>
            <a:ext cx="7976280" cy="4889742"/>
          </a:xfrm>
        </p:spPr>
        <p:txBody>
          <a:bodyPr lIns="0" tIns="0" rIns="0" bIns="0" anchor="t" anchorCtr="0"/>
          <a:lstStyle/>
          <a:p>
            <a:r>
              <a:rPr lang="en-US" sz="1400" dirty="0" smtClean="0"/>
              <a:t>Review the requests you selected and select </a:t>
            </a:r>
            <a:r>
              <a:rPr lang="en-US" sz="1400" b="1" dirty="0" smtClean="0"/>
              <a:t>Approve Requests</a:t>
            </a:r>
            <a:r>
              <a:rPr lang="en-US" sz="1400" dirty="0" smtClean="0"/>
              <a:t>. The new user you created will now have access to STARS. </a:t>
            </a:r>
            <a:endParaRPr lang="en-US" sz="1200" dirty="0" smtClean="0">
              <a:solidFill>
                <a:srgbClr val="363534"/>
              </a:solidFill>
            </a:endParaRPr>
          </a:p>
        </p:txBody>
      </p:sp>
      <p:sp>
        <p:nvSpPr>
          <p:cNvPr id="5" name="Slide Number Placeholder 4"/>
          <p:cNvSpPr>
            <a:spLocks noGrp="1"/>
          </p:cNvSpPr>
          <p:nvPr>
            <p:ph type="sldNum" sz="quarter" idx="12"/>
          </p:nvPr>
        </p:nvSpPr>
        <p:spPr/>
        <p:txBody>
          <a:bodyPr/>
          <a:lstStyle/>
          <a:p>
            <a:fld id="{525A3C56-E491-49B2-93F3-63532DF516BC}" type="slidenum">
              <a:rPr lang="en-US" smtClean="0"/>
              <a:pPr/>
              <a:t>26</a:t>
            </a:fld>
            <a:endParaRPr lang="en-US" dirty="0"/>
          </a:p>
        </p:txBody>
      </p:sp>
      <p:pic>
        <p:nvPicPr>
          <p:cNvPr id="3" name="Picture 2"/>
          <p:cNvPicPr>
            <a:picLocks noChangeAspect="1"/>
          </p:cNvPicPr>
          <p:nvPr/>
        </p:nvPicPr>
        <p:blipFill>
          <a:blip r:embed="rId3"/>
          <a:stretch>
            <a:fillRect/>
          </a:stretch>
        </p:blipFill>
        <p:spPr>
          <a:xfrm>
            <a:off x="447675" y="2112060"/>
            <a:ext cx="8111538" cy="3701694"/>
          </a:xfrm>
          <a:prstGeom prst="rect">
            <a:avLst/>
          </a:prstGeom>
        </p:spPr>
      </p:pic>
    </p:spTree>
    <p:extLst>
      <p:ext uri="{BB962C8B-B14F-4D97-AF65-F5344CB8AC3E}">
        <p14:creationId xmlns:p14="http://schemas.microsoft.com/office/powerpoint/2010/main" val="193084222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39049" y="365190"/>
            <a:ext cx="6988296" cy="1679269"/>
          </a:xfrm>
        </p:spPr>
        <p:txBody>
          <a:bodyPr/>
          <a:lstStyle/>
          <a:p>
            <a:r>
              <a:rPr lang="en-US" sz="3600" dirty="0"/>
              <a:t>Approve an Applicant’s request to access STARS</a:t>
            </a:r>
            <a:r>
              <a:rPr lang="en-US" dirty="0"/>
              <a:t/>
            </a:r>
            <a:br>
              <a:rPr lang="en-US" dirty="0"/>
            </a:br>
            <a:endParaRPr lang="en-US" dirty="0"/>
          </a:p>
        </p:txBody>
      </p:sp>
    </p:spTree>
    <p:extLst>
      <p:ext uri="{BB962C8B-B14F-4D97-AF65-F5344CB8AC3E}">
        <p14:creationId xmlns:p14="http://schemas.microsoft.com/office/powerpoint/2010/main" val="14177255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lIns="0" tIns="0" rIns="0" bIns="0" anchor="t" anchorCtr="0">
            <a:noAutofit/>
          </a:bodyPr>
          <a:lstStyle/>
          <a:p>
            <a:pPr>
              <a:spcBef>
                <a:spcPts val="500"/>
              </a:spcBef>
              <a:spcAft>
                <a:spcPts val="1000"/>
              </a:spcAft>
            </a:pPr>
            <a:r>
              <a:rPr lang="en-US" dirty="0" smtClean="0"/>
              <a:t>RMAM </a:t>
            </a:r>
            <a:br>
              <a:rPr lang="en-US" dirty="0" smtClean="0"/>
            </a:br>
            <a:r>
              <a:rPr lang="en-US" sz="1800" dirty="0" smtClean="0">
                <a:solidFill>
                  <a:srgbClr val="363534"/>
                </a:solidFill>
              </a:rPr>
              <a:t>Page: Applicant Role Request Notification</a:t>
            </a:r>
            <a:endParaRPr lang="en-US" sz="2000" dirty="0">
              <a:solidFill>
                <a:srgbClr val="363534"/>
              </a:solidFill>
            </a:endParaRPr>
          </a:p>
        </p:txBody>
      </p:sp>
      <p:sp>
        <p:nvSpPr>
          <p:cNvPr id="4" name="Content Placeholder 3"/>
          <p:cNvSpPr>
            <a:spLocks noGrp="1"/>
          </p:cNvSpPr>
          <p:nvPr>
            <p:ph sz="quarter" idx="17"/>
          </p:nvPr>
        </p:nvSpPr>
        <p:spPr>
          <a:xfrm>
            <a:off x="449264" y="1263408"/>
            <a:ext cx="7976280" cy="4889742"/>
          </a:xfrm>
        </p:spPr>
        <p:txBody>
          <a:bodyPr lIns="0" tIns="0" rIns="0" bIns="0" anchor="t" anchorCtr="0"/>
          <a:lstStyle/>
          <a:p>
            <a:r>
              <a:rPr lang="en-US" sz="1400" dirty="0" smtClean="0"/>
              <a:t>When a new Applicant requests access to the STARS application, you will receive a notification email similar to the one below. You will need to approve this user’s request before they can submit applications in the STARS application. </a:t>
            </a:r>
          </a:p>
          <a:p>
            <a:endParaRPr lang="en-US" sz="1200" dirty="0" smtClean="0">
              <a:solidFill>
                <a:srgbClr val="363534"/>
              </a:solidFill>
            </a:endParaRPr>
          </a:p>
        </p:txBody>
      </p:sp>
      <p:sp>
        <p:nvSpPr>
          <p:cNvPr id="5" name="Slide Number Placeholder 4"/>
          <p:cNvSpPr>
            <a:spLocks noGrp="1"/>
          </p:cNvSpPr>
          <p:nvPr>
            <p:ph type="sldNum" sz="quarter" idx="12"/>
          </p:nvPr>
        </p:nvSpPr>
        <p:spPr/>
        <p:txBody>
          <a:bodyPr/>
          <a:lstStyle/>
          <a:p>
            <a:fld id="{525A3C56-E491-49B2-93F3-63532DF516BC}" type="slidenum">
              <a:rPr lang="en-US" smtClean="0"/>
              <a:pPr/>
              <a:t>28</a:t>
            </a:fld>
            <a:endParaRPr lang="en-US" dirty="0"/>
          </a:p>
        </p:txBody>
      </p:sp>
      <p:pic>
        <p:nvPicPr>
          <p:cNvPr id="6" name="Picture 5"/>
          <p:cNvPicPr>
            <a:picLocks noChangeAspect="1"/>
          </p:cNvPicPr>
          <p:nvPr/>
        </p:nvPicPr>
        <p:blipFill>
          <a:blip r:embed="rId3"/>
          <a:stretch>
            <a:fillRect/>
          </a:stretch>
        </p:blipFill>
        <p:spPr>
          <a:xfrm>
            <a:off x="1718812" y="1980959"/>
            <a:ext cx="5696849" cy="4262139"/>
          </a:xfrm>
          <a:prstGeom prst="rect">
            <a:avLst/>
          </a:prstGeom>
        </p:spPr>
      </p:pic>
    </p:spTree>
    <p:extLst>
      <p:ext uri="{BB962C8B-B14F-4D97-AF65-F5344CB8AC3E}">
        <p14:creationId xmlns:p14="http://schemas.microsoft.com/office/powerpoint/2010/main" val="212676280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98690" y="424498"/>
            <a:ext cx="7169604" cy="1143045"/>
          </a:xfrm>
        </p:spPr>
        <p:txBody>
          <a:bodyPr lIns="0" tIns="0" rIns="0" bIns="0" anchor="t" anchorCtr="0"/>
          <a:lstStyle/>
          <a:p>
            <a:pPr>
              <a:spcBef>
                <a:spcPts val="0"/>
              </a:spcBef>
            </a:pPr>
            <a:r>
              <a:rPr lang="en-US" sz="3600" dirty="0">
                <a:solidFill>
                  <a:srgbClr val="991F3D"/>
                </a:solidFill>
              </a:rPr>
              <a:t>Access the RMAM page</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lIns="0" tIns="0" rIns="0" bIns="0" anchor="t" anchorCtr="0">
            <a:noAutofit/>
          </a:bodyPr>
          <a:lstStyle/>
          <a:p>
            <a:pPr>
              <a:spcBef>
                <a:spcPts val="500"/>
              </a:spcBef>
              <a:spcAft>
                <a:spcPts val="1000"/>
              </a:spcAft>
            </a:pPr>
            <a:r>
              <a:rPr lang="en-US" dirty="0" smtClean="0"/>
              <a:t>RMAM </a:t>
            </a:r>
            <a:br>
              <a:rPr lang="en-US" dirty="0" smtClean="0"/>
            </a:br>
            <a:r>
              <a:rPr lang="en-US" sz="1800" dirty="0" smtClean="0">
                <a:solidFill>
                  <a:srgbClr val="363534"/>
                </a:solidFill>
              </a:rPr>
              <a:t>Page: Reg Maint with Pending Request Link</a:t>
            </a:r>
            <a:endParaRPr lang="en-US" sz="2000" dirty="0">
              <a:solidFill>
                <a:srgbClr val="363534"/>
              </a:solidFill>
            </a:endParaRPr>
          </a:p>
        </p:txBody>
      </p:sp>
      <p:sp>
        <p:nvSpPr>
          <p:cNvPr id="4" name="Content Placeholder 3"/>
          <p:cNvSpPr>
            <a:spLocks noGrp="1"/>
          </p:cNvSpPr>
          <p:nvPr>
            <p:ph sz="quarter" idx="17"/>
          </p:nvPr>
        </p:nvSpPr>
        <p:spPr>
          <a:xfrm>
            <a:off x="449264" y="1263408"/>
            <a:ext cx="7976280" cy="4889742"/>
          </a:xfrm>
        </p:spPr>
        <p:txBody>
          <a:bodyPr lIns="0" tIns="0" rIns="0" bIns="0" anchor="t" anchorCtr="0"/>
          <a:lstStyle/>
          <a:p>
            <a:r>
              <a:rPr lang="en-US" altLang="en-US" sz="1400" dirty="0"/>
              <a:t>To </a:t>
            </a:r>
            <a:r>
              <a:rPr lang="en-US" altLang="en-US" sz="1400" dirty="0" smtClean="0"/>
              <a:t>approve any pending requests, </a:t>
            </a:r>
            <a:r>
              <a:rPr lang="en-US" altLang="en-US" sz="1400" dirty="0"/>
              <a:t>from the </a:t>
            </a:r>
            <a:r>
              <a:rPr lang="en-US" altLang="en-US" sz="1400" b="1" dirty="0"/>
              <a:t>Reg Maint</a:t>
            </a:r>
            <a:r>
              <a:rPr lang="en-US" altLang="en-US" sz="1400" dirty="0"/>
              <a:t> tab, select </a:t>
            </a:r>
            <a:r>
              <a:rPr lang="en-US" altLang="en-US" sz="1400" b="1" dirty="0" smtClean="0"/>
              <a:t>Pending Requests</a:t>
            </a:r>
            <a:r>
              <a:rPr lang="en-US" altLang="en-US" sz="1400" dirty="0" smtClean="0"/>
              <a:t>.</a:t>
            </a:r>
            <a:endParaRPr lang="en-US" sz="1200" dirty="0">
              <a:solidFill>
                <a:srgbClr val="363534"/>
              </a:solidFill>
            </a:endParaRPr>
          </a:p>
        </p:txBody>
      </p:sp>
      <p:sp>
        <p:nvSpPr>
          <p:cNvPr id="5" name="Slide Number Placeholder 4"/>
          <p:cNvSpPr>
            <a:spLocks noGrp="1"/>
          </p:cNvSpPr>
          <p:nvPr>
            <p:ph type="sldNum" sz="quarter" idx="12"/>
          </p:nvPr>
        </p:nvSpPr>
        <p:spPr/>
        <p:txBody>
          <a:bodyPr/>
          <a:lstStyle/>
          <a:p>
            <a:fld id="{525A3C56-E491-49B2-93F3-63532DF516BC}" type="slidenum">
              <a:rPr lang="en-US" smtClean="0"/>
              <a:pPr/>
              <a:t>29</a:t>
            </a:fld>
            <a:endParaRPr lang="en-US" dirty="0"/>
          </a:p>
        </p:txBody>
      </p:sp>
      <p:pic>
        <p:nvPicPr>
          <p:cNvPr id="2" name="Picture 1"/>
          <p:cNvPicPr>
            <a:picLocks noChangeAspect="1"/>
          </p:cNvPicPr>
          <p:nvPr/>
        </p:nvPicPr>
        <p:blipFill>
          <a:blip r:embed="rId3"/>
          <a:stretch>
            <a:fillRect/>
          </a:stretch>
        </p:blipFill>
        <p:spPr>
          <a:xfrm>
            <a:off x="623521" y="1622598"/>
            <a:ext cx="7904486" cy="4530552"/>
          </a:xfrm>
          <a:prstGeom prst="rect">
            <a:avLst/>
          </a:prstGeom>
        </p:spPr>
      </p:pic>
    </p:spTree>
    <p:extLst>
      <p:ext uri="{BB962C8B-B14F-4D97-AF65-F5344CB8AC3E}">
        <p14:creationId xmlns:p14="http://schemas.microsoft.com/office/powerpoint/2010/main" val="254717926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lIns="0" tIns="0" rIns="0" bIns="0" anchor="t" anchorCtr="0">
            <a:noAutofit/>
          </a:bodyPr>
          <a:lstStyle/>
          <a:p>
            <a:pPr>
              <a:spcBef>
                <a:spcPts val="500"/>
              </a:spcBef>
              <a:spcAft>
                <a:spcPts val="1000"/>
              </a:spcAft>
            </a:pPr>
            <a:r>
              <a:rPr lang="en-US" dirty="0" smtClean="0"/>
              <a:t>RMAM </a:t>
            </a:r>
            <a:br>
              <a:rPr lang="en-US" dirty="0" smtClean="0"/>
            </a:br>
            <a:r>
              <a:rPr lang="en-US" sz="1800" dirty="0" smtClean="0">
                <a:solidFill>
                  <a:srgbClr val="363534"/>
                </a:solidFill>
              </a:rPr>
              <a:t>Page: Pending Request - Search</a:t>
            </a:r>
            <a:endParaRPr lang="en-US" sz="2000" dirty="0">
              <a:solidFill>
                <a:srgbClr val="363534"/>
              </a:solidFill>
            </a:endParaRPr>
          </a:p>
        </p:txBody>
      </p:sp>
      <p:sp>
        <p:nvSpPr>
          <p:cNvPr id="4" name="Content Placeholder 3"/>
          <p:cNvSpPr>
            <a:spLocks noGrp="1"/>
          </p:cNvSpPr>
          <p:nvPr>
            <p:ph sz="quarter" idx="17"/>
          </p:nvPr>
        </p:nvSpPr>
        <p:spPr>
          <a:xfrm>
            <a:off x="449264" y="1263408"/>
            <a:ext cx="7976280" cy="4889742"/>
          </a:xfrm>
        </p:spPr>
        <p:txBody>
          <a:bodyPr lIns="0" tIns="0" rIns="0" bIns="0" anchor="t" anchorCtr="0"/>
          <a:lstStyle/>
          <a:p>
            <a:r>
              <a:rPr lang="en-US" sz="1400" dirty="0" smtClean="0"/>
              <a:t>You </a:t>
            </a:r>
            <a:r>
              <a:rPr lang="en-US" sz="1400" dirty="0"/>
              <a:t>will be brought to the Search page where </a:t>
            </a:r>
            <a:r>
              <a:rPr lang="en-US" sz="1400" dirty="0" smtClean="0"/>
              <a:t>you </a:t>
            </a:r>
            <a:r>
              <a:rPr lang="en-US" sz="1400" dirty="0"/>
              <a:t>can </a:t>
            </a:r>
            <a:r>
              <a:rPr lang="en-US" sz="1400" dirty="0" smtClean="0"/>
              <a:t>search the pending requests by searching for the User ID in the notification email. Alternatively, you could search for the STARS Program Service to see all Pending Requests for the STARS program. </a:t>
            </a:r>
            <a:endParaRPr lang="en-US" sz="1200" dirty="0" smtClean="0">
              <a:solidFill>
                <a:srgbClr val="363534"/>
              </a:solidFill>
            </a:endParaRPr>
          </a:p>
        </p:txBody>
      </p:sp>
      <p:sp>
        <p:nvSpPr>
          <p:cNvPr id="5" name="Slide Number Placeholder 4"/>
          <p:cNvSpPr>
            <a:spLocks noGrp="1"/>
          </p:cNvSpPr>
          <p:nvPr>
            <p:ph type="sldNum" sz="quarter" idx="12"/>
          </p:nvPr>
        </p:nvSpPr>
        <p:spPr/>
        <p:txBody>
          <a:bodyPr/>
          <a:lstStyle/>
          <a:p>
            <a:fld id="{525A3C56-E491-49B2-93F3-63532DF516BC}" type="slidenum">
              <a:rPr lang="en-US" smtClean="0"/>
              <a:pPr/>
              <a:t>30</a:t>
            </a:fld>
            <a:endParaRPr lang="en-US" dirty="0"/>
          </a:p>
        </p:txBody>
      </p:sp>
      <p:pic>
        <p:nvPicPr>
          <p:cNvPr id="3" name="Picture 2"/>
          <p:cNvPicPr>
            <a:picLocks noChangeAspect="1"/>
          </p:cNvPicPr>
          <p:nvPr/>
        </p:nvPicPr>
        <p:blipFill>
          <a:blip r:embed="rId3"/>
          <a:stretch>
            <a:fillRect/>
          </a:stretch>
        </p:blipFill>
        <p:spPr>
          <a:xfrm>
            <a:off x="2000041" y="2081227"/>
            <a:ext cx="5134391" cy="4071923"/>
          </a:xfrm>
          <a:prstGeom prst="rect">
            <a:avLst/>
          </a:prstGeom>
        </p:spPr>
      </p:pic>
    </p:spTree>
    <p:extLst>
      <p:ext uri="{BB962C8B-B14F-4D97-AF65-F5344CB8AC3E}">
        <p14:creationId xmlns:p14="http://schemas.microsoft.com/office/powerpoint/2010/main" val="256907612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lIns="0" tIns="0" rIns="0" bIns="0" anchor="t" anchorCtr="0">
            <a:noAutofit/>
          </a:bodyPr>
          <a:lstStyle/>
          <a:p>
            <a:pPr>
              <a:spcBef>
                <a:spcPts val="500"/>
              </a:spcBef>
              <a:spcAft>
                <a:spcPts val="1000"/>
              </a:spcAft>
            </a:pPr>
            <a:r>
              <a:rPr lang="en-US" dirty="0" smtClean="0"/>
              <a:t>RMAM </a:t>
            </a:r>
            <a:br>
              <a:rPr lang="en-US" dirty="0" smtClean="0"/>
            </a:br>
            <a:r>
              <a:rPr lang="en-US" sz="1800" dirty="0" smtClean="0">
                <a:solidFill>
                  <a:srgbClr val="363534"/>
                </a:solidFill>
              </a:rPr>
              <a:t>Page: Pending Request - Search Results</a:t>
            </a:r>
            <a:endParaRPr lang="en-US" sz="2000" dirty="0">
              <a:solidFill>
                <a:srgbClr val="363534"/>
              </a:solidFill>
            </a:endParaRPr>
          </a:p>
        </p:txBody>
      </p:sp>
      <p:sp>
        <p:nvSpPr>
          <p:cNvPr id="4" name="Content Placeholder 3"/>
          <p:cNvSpPr>
            <a:spLocks noGrp="1"/>
          </p:cNvSpPr>
          <p:nvPr>
            <p:ph sz="quarter" idx="17"/>
          </p:nvPr>
        </p:nvSpPr>
        <p:spPr>
          <a:xfrm>
            <a:off x="449264" y="1263408"/>
            <a:ext cx="7976280" cy="4889742"/>
          </a:xfrm>
        </p:spPr>
        <p:txBody>
          <a:bodyPr lIns="0" tIns="0" rIns="0" bIns="0" anchor="t" anchorCtr="0"/>
          <a:lstStyle/>
          <a:p>
            <a:r>
              <a:rPr lang="en-US" sz="1400" dirty="0" smtClean="0"/>
              <a:t>Locate and select the hyperlinked name above the CDX User ID that was listed in the pending request notification. </a:t>
            </a:r>
            <a:endParaRPr lang="en-US" sz="1200" dirty="0" smtClean="0">
              <a:solidFill>
                <a:srgbClr val="363534"/>
              </a:solidFill>
            </a:endParaRPr>
          </a:p>
        </p:txBody>
      </p:sp>
      <p:sp>
        <p:nvSpPr>
          <p:cNvPr id="5" name="Slide Number Placeholder 4"/>
          <p:cNvSpPr>
            <a:spLocks noGrp="1"/>
          </p:cNvSpPr>
          <p:nvPr>
            <p:ph type="sldNum" sz="quarter" idx="12"/>
          </p:nvPr>
        </p:nvSpPr>
        <p:spPr/>
        <p:txBody>
          <a:bodyPr/>
          <a:lstStyle/>
          <a:p>
            <a:fld id="{525A3C56-E491-49B2-93F3-63532DF516BC}" type="slidenum">
              <a:rPr lang="en-US" smtClean="0"/>
              <a:pPr/>
              <a:t>31</a:t>
            </a:fld>
            <a:endParaRPr lang="en-US" dirty="0"/>
          </a:p>
        </p:txBody>
      </p:sp>
      <p:pic>
        <p:nvPicPr>
          <p:cNvPr id="2" name="Picture 1"/>
          <p:cNvPicPr>
            <a:picLocks noChangeAspect="1"/>
          </p:cNvPicPr>
          <p:nvPr/>
        </p:nvPicPr>
        <p:blipFill>
          <a:blip r:embed="rId3"/>
          <a:stretch>
            <a:fillRect/>
          </a:stretch>
        </p:blipFill>
        <p:spPr>
          <a:xfrm>
            <a:off x="1250832" y="1742105"/>
            <a:ext cx="6654782" cy="4411045"/>
          </a:xfrm>
          <a:prstGeom prst="rect">
            <a:avLst/>
          </a:prstGeom>
        </p:spPr>
      </p:pic>
    </p:spTree>
    <p:extLst>
      <p:ext uri="{BB962C8B-B14F-4D97-AF65-F5344CB8AC3E}">
        <p14:creationId xmlns:p14="http://schemas.microsoft.com/office/powerpoint/2010/main" val="58396181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lIns="0" tIns="0" rIns="0" bIns="0" anchor="t" anchorCtr="0">
            <a:noAutofit/>
          </a:bodyPr>
          <a:lstStyle/>
          <a:p>
            <a:pPr>
              <a:spcBef>
                <a:spcPts val="500"/>
              </a:spcBef>
              <a:spcAft>
                <a:spcPts val="1000"/>
              </a:spcAft>
            </a:pPr>
            <a:r>
              <a:rPr lang="en-US" dirty="0" smtClean="0"/>
              <a:t>RMAM </a:t>
            </a:r>
            <a:br>
              <a:rPr lang="en-US" dirty="0" smtClean="0"/>
            </a:br>
            <a:r>
              <a:rPr lang="en-US" sz="1800" dirty="0" smtClean="0">
                <a:solidFill>
                  <a:srgbClr val="363534"/>
                </a:solidFill>
              </a:rPr>
              <a:t>Page: Approve Role Access on User Details </a:t>
            </a:r>
            <a:endParaRPr lang="en-US" sz="2000" dirty="0">
              <a:solidFill>
                <a:srgbClr val="363534"/>
              </a:solidFill>
            </a:endParaRPr>
          </a:p>
        </p:txBody>
      </p:sp>
      <p:sp>
        <p:nvSpPr>
          <p:cNvPr id="4" name="Content Placeholder 3"/>
          <p:cNvSpPr>
            <a:spLocks noGrp="1"/>
          </p:cNvSpPr>
          <p:nvPr>
            <p:ph sz="quarter" idx="17"/>
          </p:nvPr>
        </p:nvSpPr>
        <p:spPr>
          <a:xfrm>
            <a:off x="449264" y="1263408"/>
            <a:ext cx="7976280" cy="4889742"/>
          </a:xfrm>
        </p:spPr>
        <p:txBody>
          <a:bodyPr lIns="0" tIns="0" rIns="0" bIns="0" anchor="t" anchorCtr="0"/>
          <a:lstStyle/>
          <a:p>
            <a:r>
              <a:rPr lang="en-US" sz="1400" dirty="0" smtClean="0"/>
              <a:t>Note: User’s with the same Organization ID can see each other’s applications. If multiple user’s would like to submit applications for the same organization, they will all need to be registered under the same Organization ID to see and share applications. </a:t>
            </a:r>
          </a:p>
          <a:p>
            <a:r>
              <a:rPr lang="en-US" sz="1400" dirty="0" smtClean="0">
                <a:solidFill>
                  <a:srgbClr val="363534"/>
                </a:solidFill>
              </a:rPr>
              <a:t>Once you have verified the user’s organization, select ‘Approve’ to activate the user’s account. </a:t>
            </a:r>
            <a:endParaRPr lang="en-US" sz="1200" dirty="0" smtClean="0">
              <a:solidFill>
                <a:srgbClr val="363534"/>
              </a:solidFill>
            </a:endParaRPr>
          </a:p>
        </p:txBody>
      </p:sp>
      <p:sp>
        <p:nvSpPr>
          <p:cNvPr id="5" name="Slide Number Placeholder 4"/>
          <p:cNvSpPr>
            <a:spLocks noGrp="1"/>
          </p:cNvSpPr>
          <p:nvPr>
            <p:ph type="sldNum" sz="quarter" idx="12"/>
          </p:nvPr>
        </p:nvSpPr>
        <p:spPr/>
        <p:txBody>
          <a:bodyPr/>
          <a:lstStyle/>
          <a:p>
            <a:fld id="{525A3C56-E491-49B2-93F3-63532DF516BC}" type="slidenum">
              <a:rPr lang="en-US" smtClean="0"/>
              <a:pPr/>
              <a:t>32</a:t>
            </a:fld>
            <a:endParaRPr lang="en-US" dirty="0"/>
          </a:p>
        </p:txBody>
      </p:sp>
      <p:pic>
        <p:nvPicPr>
          <p:cNvPr id="3" name="Picture 2"/>
          <p:cNvPicPr>
            <a:picLocks noChangeAspect="1"/>
          </p:cNvPicPr>
          <p:nvPr/>
        </p:nvPicPr>
        <p:blipFill>
          <a:blip r:embed="rId3"/>
          <a:stretch>
            <a:fillRect/>
          </a:stretch>
        </p:blipFill>
        <p:spPr>
          <a:xfrm>
            <a:off x="1858788" y="2225615"/>
            <a:ext cx="5428200" cy="4084454"/>
          </a:xfrm>
          <a:prstGeom prst="rect">
            <a:avLst/>
          </a:prstGeom>
        </p:spPr>
      </p:pic>
    </p:spTree>
    <p:extLst>
      <p:ext uri="{BB962C8B-B14F-4D97-AF65-F5344CB8AC3E}">
        <p14:creationId xmlns:p14="http://schemas.microsoft.com/office/powerpoint/2010/main" val="46580490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lIns="0" tIns="0" rIns="0" bIns="0" anchor="t" anchorCtr="0">
            <a:noAutofit/>
          </a:bodyPr>
          <a:lstStyle/>
          <a:p>
            <a:pPr>
              <a:spcBef>
                <a:spcPts val="500"/>
              </a:spcBef>
              <a:spcAft>
                <a:spcPts val="1000"/>
              </a:spcAft>
            </a:pPr>
            <a:r>
              <a:rPr lang="en-US" dirty="0" smtClean="0"/>
              <a:t>RMAM </a:t>
            </a:r>
            <a:br>
              <a:rPr lang="en-US" dirty="0" smtClean="0"/>
            </a:br>
            <a:r>
              <a:rPr lang="en-US" sz="1800" dirty="0" smtClean="0">
                <a:solidFill>
                  <a:srgbClr val="363534"/>
                </a:solidFill>
              </a:rPr>
              <a:t>Page: Verification of Approval</a:t>
            </a:r>
            <a:endParaRPr lang="en-US" sz="2000" dirty="0">
              <a:solidFill>
                <a:srgbClr val="363534"/>
              </a:solidFill>
            </a:endParaRPr>
          </a:p>
        </p:txBody>
      </p:sp>
      <p:sp>
        <p:nvSpPr>
          <p:cNvPr id="4" name="Content Placeholder 3"/>
          <p:cNvSpPr>
            <a:spLocks noGrp="1"/>
          </p:cNvSpPr>
          <p:nvPr>
            <p:ph sz="quarter" idx="17"/>
          </p:nvPr>
        </p:nvSpPr>
        <p:spPr>
          <a:xfrm>
            <a:off x="449264" y="1263408"/>
            <a:ext cx="7976280" cy="4889742"/>
          </a:xfrm>
        </p:spPr>
        <p:txBody>
          <a:bodyPr lIns="0" tIns="0" rIns="0" bIns="0" anchor="t" anchorCtr="0"/>
          <a:lstStyle/>
          <a:p>
            <a:r>
              <a:rPr lang="en-US" sz="1400" dirty="0" smtClean="0"/>
              <a:t>You will be asked to confirm you would like to approve the request, select ‘Approve.’ </a:t>
            </a:r>
            <a:endParaRPr lang="en-US" sz="1200" dirty="0" smtClean="0">
              <a:solidFill>
                <a:srgbClr val="363534"/>
              </a:solidFill>
            </a:endParaRPr>
          </a:p>
        </p:txBody>
      </p:sp>
      <p:sp>
        <p:nvSpPr>
          <p:cNvPr id="5" name="Slide Number Placeholder 4"/>
          <p:cNvSpPr>
            <a:spLocks noGrp="1"/>
          </p:cNvSpPr>
          <p:nvPr>
            <p:ph type="sldNum" sz="quarter" idx="12"/>
          </p:nvPr>
        </p:nvSpPr>
        <p:spPr/>
        <p:txBody>
          <a:bodyPr/>
          <a:lstStyle/>
          <a:p>
            <a:fld id="{525A3C56-E491-49B2-93F3-63532DF516BC}" type="slidenum">
              <a:rPr lang="en-US" smtClean="0"/>
              <a:pPr/>
              <a:t>33</a:t>
            </a:fld>
            <a:endParaRPr lang="en-US" dirty="0"/>
          </a:p>
        </p:txBody>
      </p:sp>
      <p:pic>
        <p:nvPicPr>
          <p:cNvPr id="2" name="Picture 1"/>
          <p:cNvPicPr>
            <a:picLocks noChangeAspect="1"/>
          </p:cNvPicPr>
          <p:nvPr/>
        </p:nvPicPr>
        <p:blipFill>
          <a:blip r:embed="rId3"/>
          <a:stretch>
            <a:fillRect/>
          </a:stretch>
        </p:blipFill>
        <p:spPr>
          <a:xfrm>
            <a:off x="673535" y="1690778"/>
            <a:ext cx="7787403" cy="2610478"/>
          </a:xfrm>
          <a:prstGeom prst="rect">
            <a:avLst/>
          </a:prstGeom>
        </p:spPr>
      </p:pic>
    </p:spTree>
    <p:extLst>
      <p:ext uri="{BB962C8B-B14F-4D97-AF65-F5344CB8AC3E}">
        <p14:creationId xmlns:p14="http://schemas.microsoft.com/office/powerpoint/2010/main" val="183862981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lIns="0" tIns="0" rIns="0" bIns="0" anchor="t" anchorCtr="0">
            <a:noAutofit/>
          </a:bodyPr>
          <a:lstStyle/>
          <a:p>
            <a:pPr>
              <a:spcBef>
                <a:spcPts val="500"/>
              </a:spcBef>
              <a:spcAft>
                <a:spcPts val="1000"/>
              </a:spcAft>
            </a:pPr>
            <a:r>
              <a:rPr lang="en-US" dirty="0" smtClean="0"/>
              <a:t>RMAM </a:t>
            </a:r>
            <a:br>
              <a:rPr lang="en-US" dirty="0" smtClean="0"/>
            </a:br>
            <a:r>
              <a:rPr lang="en-US" sz="1800" dirty="0" smtClean="0">
                <a:solidFill>
                  <a:srgbClr val="363534"/>
                </a:solidFill>
              </a:rPr>
              <a:t>Page: Activation Notification</a:t>
            </a:r>
            <a:endParaRPr lang="en-US" sz="2000" dirty="0">
              <a:solidFill>
                <a:srgbClr val="363534"/>
              </a:solidFill>
            </a:endParaRPr>
          </a:p>
        </p:txBody>
      </p:sp>
      <p:sp>
        <p:nvSpPr>
          <p:cNvPr id="4" name="Content Placeholder 3"/>
          <p:cNvSpPr>
            <a:spLocks noGrp="1"/>
          </p:cNvSpPr>
          <p:nvPr>
            <p:ph sz="quarter" idx="17"/>
          </p:nvPr>
        </p:nvSpPr>
        <p:spPr>
          <a:xfrm>
            <a:off x="449264" y="1263408"/>
            <a:ext cx="7976280" cy="4889742"/>
          </a:xfrm>
        </p:spPr>
        <p:txBody>
          <a:bodyPr lIns="0" tIns="0" rIns="0" bIns="0" anchor="t" anchorCtr="0"/>
          <a:lstStyle/>
          <a:p>
            <a:r>
              <a:rPr lang="en-US" sz="1400" dirty="0" smtClean="0"/>
              <a:t>You will receive a confirmation notification similar to the one below indicating the user’s account has been activated. The Applicant will also receive a system-generated notification. </a:t>
            </a:r>
            <a:endParaRPr lang="en-US" sz="1200" dirty="0" smtClean="0">
              <a:solidFill>
                <a:srgbClr val="363534"/>
              </a:solidFill>
            </a:endParaRPr>
          </a:p>
        </p:txBody>
      </p:sp>
      <p:sp>
        <p:nvSpPr>
          <p:cNvPr id="5" name="Slide Number Placeholder 4"/>
          <p:cNvSpPr>
            <a:spLocks noGrp="1"/>
          </p:cNvSpPr>
          <p:nvPr>
            <p:ph type="sldNum" sz="quarter" idx="12"/>
          </p:nvPr>
        </p:nvSpPr>
        <p:spPr/>
        <p:txBody>
          <a:bodyPr/>
          <a:lstStyle/>
          <a:p>
            <a:fld id="{525A3C56-E491-49B2-93F3-63532DF516BC}" type="slidenum">
              <a:rPr lang="en-US" smtClean="0"/>
              <a:pPr/>
              <a:t>34</a:t>
            </a:fld>
            <a:endParaRPr lang="en-US" dirty="0"/>
          </a:p>
        </p:txBody>
      </p:sp>
      <p:pic>
        <p:nvPicPr>
          <p:cNvPr id="3" name="Picture 2"/>
          <p:cNvPicPr>
            <a:picLocks noChangeAspect="1"/>
          </p:cNvPicPr>
          <p:nvPr/>
        </p:nvPicPr>
        <p:blipFill>
          <a:blip r:embed="rId3"/>
          <a:stretch>
            <a:fillRect/>
          </a:stretch>
        </p:blipFill>
        <p:spPr>
          <a:xfrm>
            <a:off x="1630392" y="1882628"/>
            <a:ext cx="5888786" cy="4427441"/>
          </a:xfrm>
          <a:prstGeom prst="rect">
            <a:avLst/>
          </a:prstGeom>
        </p:spPr>
      </p:pic>
    </p:spTree>
    <p:extLst>
      <p:ext uri="{BB962C8B-B14F-4D97-AF65-F5344CB8AC3E}">
        <p14:creationId xmlns:p14="http://schemas.microsoft.com/office/powerpoint/2010/main" val="275569912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98690" y="424498"/>
            <a:ext cx="7169604" cy="1143045"/>
          </a:xfrm>
        </p:spPr>
        <p:txBody>
          <a:bodyPr lIns="0" tIns="0" rIns="0" bIns="0" anchor="t" anchorCtr="0"/>
          <a:lstStyle/>
          <a:p>
            <a:pPr>
              <a:spcBef>
                <a:spcPts val="0"/>
              </a:spcBef>
            </a:pPr>
            <a:r>
              <a:rPr lang="en-US" sz="3600" dirty="0">
                <a:solidFill>
                  <a:srgbClr val="991F3D"/>
                </a:solidFill>
              </a:rPr>
              <a:t>Request that an existing CDX user receives RMAM privileges</a:t>
            </a:r>
          </a:p>
        </p:txBody>
      </p:sp>
    </p:spTree>
    <p:extLst>
      <p:ext uri="{BB962C8B-B14F-4D97-AF65-F5344CB8AC3E}">
        <p14:creationId xmlns:p14="http://schemas.microsoft.com/office/powerpoint/2010/main" val="223328269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smtClean="0"/>
              <a:t>Request RMAM Privileges</a:t>
            </a:r>
            <a:endParaRPr lang="en-US" dirty="0"/>
          </a:p>
        </p:txBody>
      </p:sp>
      <p:sp>
        <p:nvSpPr>
          <p:cNvPr id="4" name="Content Placeholder 3"/>
          <p:cNvSpPr>
            <a:spLocks noGrp="1"/>
          </p:cNvSpPr>
          <p:nvPr>
            <p:ph sz="quarter" idx="17"/>
          </p:nvPr>
        </p:nvSpPr>
        <p:spPr/>
        <p:txBody>
          <a:bodyPr/>
          <a:lstStyle/>
          <a:p>
            <a:r>
              <a:rPr lang="en-US" dirty="0" smtClean="0"/>
              <a:t>If you would like give another CDX user RMAM privileges or you have any other questions please contact: </a:t>
            </a:r>
          </a:p>
          <a:p>
            <a:endParaRPr lang="en-US" dirty="0" smtClean="0"/>
          </a:p>
          <a:p>
            <a:pPr lvl="1"/>
            <a:r>
              <a:rPr lang="en-US" dirty="0" smtClean="0"/>
              <a:t>Kyle Speight– </a:t>
            </a:r>
            <a:r>
              <a:rPr lang="en-US" dirty="0" smtClean="0"/>
              <a:t>CGI </a:t>
            </a:r>
          </a:p>
          <a:p>
            <a:pPr lvl="2"/>
            <a:r>
              <a:rPr lang="en-US" dirty="0" smtClean="0">
                <a:hlinkClick r:id="rId3"/>
              </a:rPr>
              <a:t>kyle.speight@cgifederal.com</a:t>
            </a:r>
            <a:endParaRPr lang="en-US" dirty="0" smtClean="0"/>
          </a:p>
          <a:p>
            <a:pPr lvl="2"/>
            <a:r>
              <a:rPr lang="en-US" dirty="0" smtClean="0"/>
              <a:t>919-802-6475</a:t>
            </a:r>
            <a:endParaRPr lang="en-US" dirty="0" smtClean="0"/>
          </a:p>
          <a:p>
            <a:pPr lvl="2"/>
            <a:endParaRPr lang="en-US" dirty="0" smtClean="0"/>
          </a:p>
        </p:txBody>
      </p:sp>
      <p:sp>
        <p:nvSpPr>
          <p:cNvPr id="5" name="Slide Number Placeholder 4"/>
          <p:cNvSpPr>
            <a:spLocks noGrp="1"/>
          </p:cNvSpPr>
          <p:nvPr>
            <p:ph type="sldNum" sz="quarter" idx="12"/>
          </p:nvPr>
        </p:nvSpPr>
        <p:spPr/>
        <p:txBody>
          <a:bodyPr/>
          <a:lstStyle/>
          <a:p>
            <a:fld id="{525A3C56-E491-49B2-93F3-63532DF516BC}" type="slidenum">
              <a:rPr lang="en-US" smtClean="0"/>
              <a:pPr/>
              <a:t>36</a:t>
            </a:fld>
            <a:endParaRPr lang="en-US" dirty="0"/>
          </a:p>
        </p:txBody>
      </p:sp>
    </p:spTree>
    <p:extLst>
      <p:ext uri="{BB962C8B-B14F-4D97-AF65-F5344CB8AC3E}">
        <p14:creationId xmlns:p14="http://schemas.microsoft.com/office/powerpoint/2010/main" val="126595389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lIns="0" tIns="0" rIns="0" bIns="0" anchor="t" anchorCtr="0">
            <a:noAutofit/>
          </a:bodyPr>
          <a:lstStyle/>
          <a:p>
            <a:pPr>
              <a:spcBef>
                <a:spcPts val="500"/>
              </a:spcBef>
              <a:spcAft>
                <a:spcPts val="1000"/>
              </a:spcAft>
            </a:pPr>
            <a:r>
              <a:rPr lang="en-US" dirty="0" smtClean="0"/>
              <a:t>RMAM </a:t>
            </a:r>
            <a:br>
              <a:rPr lang="en-US" dirty="0" smtClean="0"/>
            </a:br>
            <a:r>
              <a:rPr lang="en-US" sz="1800" dirty="0" smtClean="0">
                <a:solidFill>
                  <a:srgbClr val="363534"/>
                </a:solidFill>
              </a:rPr>
              <a:t>Page: CDX Home with Log In</a:t>
            </a:r>
            <a:endParaRPr lang="en-US" sz="2000" dirty="0">
              <a:solidFill>
                <a:srgbClr val="363534"/>
              </a:solidFill>
            </a:endParaRPr>
          </a:p>
        </p:txBody>
      </p:sp>
      <p:sp>
        <p:nvSpPr>
          <p:cNvPr id="4" name="Content Placeholder 3"/>
          <p:cNvSpPr>
            <a:spLocks noGrp="1"/>
          </p:cNvSpPr>
          <p:nvPr>
            <p:ph sz="quarter" idx="17"/>
          </p:nvPr>
        </p:nvSpPr>
        <p:spPr>
          <a:xfrm>
            <a:off x="449264" y="1263408"/>
            <a:ext cx="7976280" cy="4889742"/>
          </a:xfrm>
        </p:spPr>
        <p:txBody>
          <a:bodyPr lIns="0" tIns="0" rIns="0" bIns="0" anchor="t" anchorCtr="0"/>
          <a:lstStyle/>
          <a:p>
            <a:r>
              <a:rPr lang="en-US" altLang="en-US" sz="1400" dirty="0" smtClean="0"/>
              <a:t>To begin, access </a:t>
            </a:r>
            <a:r>
              <a:rPr lang="en-US" altLang="en-US" sz="1400" dirty="0"/>
              <a:t>the CDX homepage </a:t>
            </a:r>
            <a:r>
              <a:rPr lang="en-US" altLang="en-US" sz="1400" dirty="0" smtClean="0"/>
              <a:t>(</a:t>
            </a:r>
            <a:r>
              <a:rPr lang="en-US" altLang="en-US" sz="1400" dirty="0">
                <a:hlinkClick r:id="rId3"/>
              </a:rPr>
              <a:t>https://cdx.epa.gov</a:t>
            </a:r>
            <a:r>
              <a:rPr lang="en-US" altLang="en-US" sz="1400" dirty="0" smtClean="0">
                <a:hlinkClick r:id="rId3"/>
              </a:rPr>
              <a:t>/</a:t>
            </a:r>
            <a:r>
              <a:rPr lang="en-US" altLang="en-US" sz="1400" dirty="0" smtClean="0"/>
              <a:t>) and log in with your User ID and password. </a:t>
            </a:r>
            <a:endParaRPr lang="en-US" altLang="en-US" sz="1400" dirty="0"/>
          </a:p>
          <a:p>
            <a:endParaRPr lang="en-US" sz="1200" dirty="0" smtClean="0">
              <a:solidFill>
                <a:srgbClr val="363534"/>
              </a:solidFill>
            </a:endParaRPr>
          </a:p>
        </p:txBody>
      </p:sp>
      <p:sp>
        <p:nvSpPr>
          <p:cNvPr id="5" name="Slide Number Placeholder 4"/>
          <p:cNvSpPr>
            <a:spLocks noGrp="1"/>
          </p:cNvSpPr>
          <p:nvPr>
            <p:ph type="sldNum" sz="quarter" idx="12"/>
          </p:nvPr>
        </p:nvSpPr>
        <p:spPr/>
        <p:txBody>
          <a:bodyPr/>
          <a:lstStyle/>
          <a:p>
            <a:fld id="{525A3C56-E491-49B2-93F3-63532DF516BC}" type="slidenum">
              <a:rPr lang="en-US" smtClean="0"/>
              <a:pPr/>
              <a:t>3</a:t>
            </a:fld>
            <a:endParaRPr lang="en-US" dirty="0"/>
          </a:p>
        </p:txBody>
      </p:sp>
      <p:pic>
        <p:nvPicPr>
          <p:cNvPr id="2" name="Picture 1"/>
          <p:cNvPicPr>
            <a:picLocks noChangeAspect="1"/>
          </p:cNvPicPr>
          <p:nvPr/>
        </p:nvPicPr>
        <p:blipFill>
          <a:blip r:embed="rId4"/>
          <a:stretch>
            <a:fillRect/>
          </a:stretch>
        </p:blipFill>
        <p:spPr>
          <a:xfrm>
            <a:off x="454485" y="1768416"/>
            <a:ext cx="7971059" cy="4095802"/>
          </a:xfrm>
          <a:prstGeom prst="rect">
            <a:avLst/>
          </a:prstGeom>
        </p:spPr>
      </p:pic>
    </p:spTree>
    <p:extLst>
      <p:ext uri="{BB962C8B-B14F-4D97-AF65-F5344CB8AC3E}">
        <p14:creationId xmlns:p14="http://schemas.microsoft.com/office/powerpoint/2010/main" val="17033043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lIns="0" tIns="0" rIns="0" bIns="0" anchor="t" anchorCtr="0">
            <a:noAutofit/>
          </a:bodyPr>
          <a:lstStyle/>
          <a:p>
            <a:pPr>
              <a:spcBef>
                <a:spcPts val="500"/>
              </a:spcBef>
              <a:spcAft>
                <a:spcPts val="1000"/>
              </a:spcAft>
            </a:pPr>
            <a:r>
              <a:rPr lang="en-US" dirty="0" smtClean="0"/>
              <a:t>RMAM </a:t>
            </a:r>
            <a:br>
              <a:rPr lang="en-US" dirty="0" smtClean="0"/>
            </a:br>
            <a:r>
              <a:rPr lang="en-US" sz="1800" dirty="0" smtClean="0">
                <a:solidFill>
                  <a:srgbClr val="363534"/>
                </a:solidFill>
              </a:rPr>
              <a:t>Page: MyCDX with Reg Maint Tab</a:t>
            </a:r>
            <a:endParaRPr lang="en-US" sz="2000" dirty="0">
              <a:solidFill>
                <a:srgbClr val="363534"/>
              </a:solidFill>
            </a:endParaRPr>
          </a:p>
        </p:txBody>
      </p:sp>
      <p:sp>
        <p:nvSpPr>
          <p:cNvPr id="4" name="Content Placeholder 3"/>
          <p:cNvSpPr>
            <a:spLocks noGrp="1"/>
          </p:cNvSpPr>
          <p:nvPr>
            <p:ph sz="quarter" idx="17"/>
          </p:nvPr>
        </p:nvSpPr>
        <p:spPr>
          <a:xfrm>
            <a:off x="449264" y="1263408"/>
            <a:ext cx="7976280" cy="4889742"/>
          </a:xfrm>
        </p:spPr>
        <p:txBody>
          <a:bodyPr lIns="0" tIns="0" rIns="0" bIns="0" anchor="t" anchorCtr="0"/>
          <a:lstStyle/>
          <a:p>
            <a:r>
              <a:rPr lang="en-US" altLang="en-US" sz="1400" dirty="0" smtClean="0"/>
              <a:t>After logging in, select the </a:t>
            </a:r>
            <a:r>
              <a:rPr lang="en-US" altLang="en-US" sz="1400" b="1" dirty="0" smtClean="0"/>
              <a:t>Reg Maint</a:t>
            </a:r>
            <a:r>
              <a:rPr lang="en-US" altLang="en-US" sz="1400" dirty="0" smtClean="0"/>
              <a:t> tab.</a:t>
            </a:r>
          </a:p>
          <a:p>
            <a:endParaRPr lang="en-US" sz="1200" dirty="0" smtClean="0">
              <a:solidFill>
                <a:srgbClr val="363534"/>
              </a:solidFill>
            </a:endParaRPr>
          </a:p>
        </p:txBody>
      </p:sp>
      <p:sp>
        <p:nvSpPr>
          <p:cNvPr id="5" name="Slide Number Placeholder 4"/>
          <p:cNvSpPr>
            <a:spLocks noGrp="1"/>
          </p:cNvSpPr>
          <p:nvPr>
            <p:ph type="sldNum" sz="quarter" idx="12"/>
          </p:nvPr>
        </p:nvSpPr>
        <p:spPr/>
        <p:txBody>
          <a:bodyPr/>
          <a:lstStyle/>
          <a:p>
            <a:fld id="{525A3C56-E491-49B2-93F3-63532DF516BC}" type="slidenum">
              <a:rPr lang="en-US" smtClean="0"/>
              <a:pPr/>
              <a:t>4</a:t>
            </a:fld>
            <a:endParaRPr lang="en-US" dirty="0"/>
          </a:p>
        </p:txBody>
      </p:sp>
      <p:pic>
        <p:nvPicPr>
          <p:cNvPr id="3" name="Picture 2"/>
          <p:cNvPicPr>
            <a:picLocks noChangeAspect="1"/>
          </p:cNvPicPr>
          <p:nvPr/>
        </p:nvPicPr>
        <p:blipFill>
          <a:blip r:embed="rId3"/>
          <a:stretch>
            <a:fillRect/>
          </a:stretch>
        </p:blipFill>
        <p:spPr>
          <a:xfrm>
            <a:off x="447675" y="1769540"/>
            <a:ext cx="7977869" cy="4360574"/>
          </a:xfrm>
          <a:prstGeom prst="rect">
            <a:avLst/>
          </a:prstGeom>
        </p:spPr>
      </p:pic>
    </p:spTree>
    <p:extLst>
      <p:ext uri="{BB962C8B-B14F-4D97-AF65-F5344CB8AC3E}">
        <p14:creationId xmlns:p14="http://schemas.microsoft.com/office/powerpoint/2010/main" val="411372369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lIns="0" tIns="0" rIns="0" bIns="0" anchor="t" anchorCtr="0">
            <a:noAutofit/>
          </a:bodyPr>
          <a:lstStyle/>
          <a:p>
            <a:pPr>
              <a:spcBef>
                <a:spcPts val="500"/>
              </a:spcBef>
              <a:spcAft>
                <a:spcPts val="1000"/>
              </a:spcAft>
            </a:pPr>
            <a:r>
              <a:rPr lang="en-US" dirty="0" smtClean="0"/>
              <a:t>RMAM </a:t>
            </a:r>
            <a:br>
              <a:rPr lang="en-US" dirty="0" smtClean="0"/>
            </a:br>
            <a:r>
              <a:rPr lang="en-US" sz="1800" dirty="0" smtClean="0">
                <a:solidFill>
                  <a:srgbClr val="363534"/>
                </a:solidFill>
              </a:rPr>
              <a:t>Page: Reg Maint Tab</a:t>
            </a:r>
            <a:endParaRPr lang="en-US" sz="2000" dirty="0">
              <a:solidFill>
                <a:srgbClr val="363534"/>
              </a:solidFill>
            </a:endParaRPr>
          </a:p>
        </p:txBody>
      </p:sp>
      <p:sp>
        <p:nvSpPr>
          <p:cNvPr id="4" name="Content Placeholder 3"/>
          <p:cNvSpPr>
            <a:spLocks noGrp="1"/>
          </p:cNvSpPr>
          <p:nvPr>
            <p:ph sz="quarter" idx="17"/>
          </p:nvPr>
        </p:nvSpPr>
        <p:spPr>
          <a:xfrm>
            <a:off x="449264" y="1263408"/>
            <a:ext cx="7976280" cy="4889742"/>
          </a:xfrm>
        </p:spPr>
        <p:txBody>
          <a:bodyPr lIns="0" tIns="0" rIns="0" bIns="0" anchor="t" anchorCtr="0"/>
          <a:lstStyle/>
          <a:p>
            <a:r>
              <a:rPr lang="en-US" altLang="en-US" sz="1400" dirty="0"/>
              <a:t>From the </a:t>
            </a:r>
            <a:r>
              <a:rPr lang="en-US" altLang="en-US" sz="1400" b="1" dirty="0" smtClean="0"/>
              <a:t>Reg Maint</a:t>
            </a:r>
            <a:r>
              <a:rPr lang="en-US" altLang="en-US" sz="1400" dirty="0" smtClean="0"/>
              <a:t> </a:t>
            </a:r>
            <a:r>
              <a:rPr lang="en-US" altLang="en-US" sz="1400" dirty="0"/>
              <a:t>tab, </a:t>
            </a:r>
            <a:r>
              <a:rPr lang="en-US" altLang="en-US" sz="1400" dirty="0" smtClean="0"/>
              <a:t>you </a:t>
            </a:r>
            <a:r>
              <a:rPr lang="en-US" altLang="en-US" sz="1400" dirty="0"/>
              <a:t>will have access to multiple </a:t>
            </a:r>
            <a:r>
              <a:rPr lang="en-US" altLang="en-US" sz="1400" dirty="0" smtClean="0"/>
              <a:t>Registration Maintenance </a:t>
            </a:r>
            <a:r>
              <a:rPr lang="en-US" altLang="en-US" sz="1400" dirty="0"/>
              <a:t>t</a:t>
            </a:r>
            <a:r>
              <a:rPr lang="en-US" altLang="en-US" sz="1400" dirty="0" smtClean="0"/>
              <a:t>ools</a:t>
            </a:r>
            <a:r>
              <a:rPr lang="en-US" altLang="en-US" sz="1400" dirty="0"/>
              <a:t>. </a:t>
            </a:r>
            <a:endParaRPr lang="en-US" sz="1200" dirty="0" smtClean="0">
              <a:solidFill>
                <a:srgbClr val="363534"/>
              </a:solidFill>
            </a:endParaRPr>
          </a:p>
        </p:txBody>
      </p:sp>
      <p:sp>
        <p:nvSpPr>
          <p:cNvPr id="5" name="Slide Number Placeholder 4"/>
          <p:cNvSpPr>
            <a:spLocks noGrp="1"/>
          </p:cNvSpPr>
          <p:nvPr>
            <p:ph type="sldNum" sz="quarter" idx="12"/>
          </p:nvPr>
        </p:nvSpPr>
        <p:spPr/>
        <p:txBody>
          <a:bodyPr/>
          <a:lstStyle/>
          <a:p>
            <a:fld id="{525A3C56-E491-49B2-93F3-63532DF516BC}" type="slidenum">
              <a:rPr lang="en-US" smtClean="0"/>
              <a:pPr/>
              <a:t>5</a:t>
            </a:fld>
            <a:endParaRPr lang="en-US" dirty="0"/>
          </a:p>
        </p:txBody>
      </p:sp>
      <p:pic>
        <p:nvPicPr>
          <p:cNvPr id="2" name="Picture 1"/>
          <p:cNvPicPr>
            <a:picLocks noChangeAspect="1"/>
          </p:cNvPicPr>
          <p:nvPr/>
        </p:nvPicPr>
        <p:blipFill>
          <a:blip r:embed="rId3"/>
          <a:stretch>
            <a:fillRect/>
          </a:stretch>
        </p:blipFill>
        <p:spPr>
          <a:xfrm>
            <a:off x="447675" y="1750610"/>
            <a:ext cx="7977869" cy="4402540"/>
          </a:xfrm>
          <a:prstGeom prst="rect">
            <a:avLst/>
          </a:prstGeom>
        </p:spPr>
      </p:pic>
    </p:spTree>
    <p:extLst>
      <p:ext uri="{BB962C8B-B14F-4D97-AF65-F5344CB8AC3E}">
        <p14:creationId xmlns:p14="http://schemas.microsoft.com/office/powerpoint/2010/main" val="38762098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98690" y="424498"/>
            <a:ext cx="7169604" cy="1143045"/>
          </a:xfrm>
        </p:spPr>
        <p:txBody>
          <a:bodyPr lIns="0" tIns="0" rIns="0" bIns="0" anchor="t" anchorCtr="0"/>
          <a:lstStyle/>
          <a:p>
            <a:pPr>
              <a:spcBef>
                <a:spcPts val="0"/>
              </a:spcBef>
            </a:pPr>
            <a:r>
              <a:rPr lang="en-US" sz="3600" dirty="0">
                <a:solidFill>
                  <a:srgbClr val="991F3D"/>
                </a:solidFill>
              </a:rPr>
              <a:t>Give an existing CDX user access to the EPA </a:t>
            </a:r>
            <a:r>
              <a:rPr lang="en-US" sz="3600" dirty="0" smtClean="0">
                <a:solidFill>
                  <a:srgbClr val="991F3D"/>
                </a:solidFill>
              </a:rPr>
              <a:t>reviewer roles</a:t>
            </a:r>
            <a:endParaRPr lang="en-US" sz="3600" dirty="0">
              <a:solidFill>
                <a:srgbClr val="991F3D"/>
              </a:solidFill>
            </a:endParaRPr>
          </a:p>
        </p:txBody>
      </p:sp>
    </p:spTree>
    <p:extLst>
      <p:ext uri="{BB962C8B-B14F-4D97-AF65-F5344CB8AC3E}">
        <p14:creationId xmlns:p14="http://schemas.microsoft.com/office/powerpoint/2010/main" val="410089814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lIns="0" tIns="0" rIns="0" bIns="0" anchor="t" anchorCtr="0">
            <a:noAutofit/>
          </a:bodyPr>
          <a:lstStyle/>
          <a:p>
            <a:pPr>
              <a:spcBef>
                <a:spcPts val="500"/>
              </a:spcBef>
              <a:spcAft>
                <a:spcPts val="1000"/>
              </a:spcAft>
            </a:pPr>
            <a:r>
              <a:rPr lang="en-US" dirty="0" smtClean="0"/>
              <a:t>RMAM </a:t>
            </a:r>
            <a:br>
              <a:rPr lang="en-US" dirty="0" smtClean="0"/>
            </a:br>
            <a:r>
              <a:rPr lang="en-US" sz="1800" dirty="0" smtClean="0">
                <a:solidFill>
                  <a:srgbClr val="363534"/>
                </a:solidFill>
              </a:rPr>
              <a:t>Page: Reg Maint with User Management Link</a:t>
            </a:r>
            <a:endParaRPr lang="en-US" sz="2000" dirty="0">
              <a:solidFill>
                <a:srgbClr val="363534"/>
              </a:solidFill>
            </a:endParaRPr>
          </a:p>
        </p:txBody>
      </p:sp>
      <p:sp>
        <p:nvSpPr>
          <p:cNvPr id="4" name="Content Placeholder 3"/>
          <p:cNvSpPr>
            <a:spLocks noGrp="1"/>
          </p:cNvSpPr>
          <p:nvPr>
            <p:ph sz="quarter" idx="17"/>
          </p:nvPr>
        </p:nvSpPr>
        <p:spPr>
          <a:xfrm>
            <a:off x="449264" y="1263408"/>
            <a:ext cx="7976280" cy="4889742"/>
          </a:xfrm>
        </p:spPr>
        <p:txBody>
          <a:bodyPr lIns="0" tIns="0" rIns="0" bIns="0" anchor="t" anchorCtr="0"/>
          <a:lstStyle/>
          <a:p>
            <a:r>
              <a:rPr lang="en-US" altLang="en-US" sz="1400" dirty="0" smtClean="0"/>
              <a:t>To edit an existing user’s account, from </a:t>
            </a:r>
            <a:r>
              <a:rPr lang="en-US" altLang="en-US" sz="1400" dirty="0"/>
              <a:t>the </a:t>
            </a:r>
            <a:r>
              <a:rPr lang="en-US" altLang="en-US" sz="1400" b="1" dirty="0"/>
              <a:t>Reg Maint</a:t>
            </a:r>
            <a:r>
              <a:rPr lang="en-US" altLang="en-US" sz="1400" dirty="0"/>
              <a:t> tab, </a:t>
            </a:r>
            <a:r>
              <a:rPr lang="en-US" altLang="en-US" sz="1400" dirty="0" smtClean="0"/>
              <a:t>select </a:t>
            </a:r>
            <a:r>
              <a:rPr lang="en-US" altLang="en-US" sz="1400" b="1" dirty="0" smtClean="0"/>
              <a:t>User Management</a:t>
            </a:r>
            <a:r>
              <a:rPr lang="en-US" altLang="en-US" sz="1400" dirty="0" smtClean="0"/>
              <a:t>.</a:t>
            </a:r>
            <a:endParaRPr lang="en-US" sz="1200" dirty="0" smtClean="0">
              <a:solidFill>
                <a:srgbClr val="363534"/>
              </a:solidFill>
            </a:endParaRPr>
          </a:p>
        </p:txBody>
      </p:sp>
      <p:sp>
        <p:nvSpPr>
          <p:cNvPr id="5" name="Slide Number Placeholder 4"/>
          <p:cNvSpPr>
            <a:spLocks noGrp="1"/>
          </p:cNvSpPr>
          <p:nvPr>
            <p:ph type="sldNum" sz="quarter" idx="12"/>
          </p:nvPr>
        </p:nvSpPr>
        <p:spPr/>
        <p:txBody>
          <a:bodyPr/>
          <a:lstStyle/>
          <a:p>
            <a:fld id="{525A3C56-E491-49B2-93F3-63532DF516BC}" type="slidenum">
              <a:rPr lang="en-US" smtClean="0"/>
              <a:pPr/>
              <a:t>7</a:t>
            </a:fld>
            <a:endParaRPr lang="en-US" dirty="0"/>
          </a:p>
        </p:txBody>
      </p:sp>
      <p:pic>
        <p:nvPicPr>
          <p:cNvPr id="6" name="Picture 5"/>
          <p:cNvPicPr>
            <a:picLocks noChangeAspect="1"/>
          </p:cNvPicPr>
          <p:nvPr/>
        </p:nvPicPr>
        <p:blipFill>
          <a:blip r:embed="rId3"/>
          <a:stretch>
            <a:fillRect/>
          </a:stretch>
        </p:blipFill>
        <p:spPr>
          <a:xfrm>
            <a:off x="448469" y="1744328"/>
            <a:ext cx="7977869" cy="4408822"/>
          </a:xfrm>
          <a:prstGeom prst="rect">
            <a:avLst/>
          </a:prstGeom>
        </p:spPr>
      </p:pic>
    </p:spTree>
    <p:extLst>
      <p:ext uri="{BB962C8B-B14F-4D97-AF65-F5344CB8AC3E}">
        <p14:creationId xmlns:p14="http://schemas.microsoft.com/office/powerpoint/2010/main" val="149500263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lIns="0" tIns="0" rIns="0" bIns="0" anchor="t" anchorCtr="0">
            <a:noAutofit/>
          </a:bodyPr>
          <a:lstStyle/>
          <a:p>
            <a:pPr>
              <a:spcBef>
                <a:spcPts val="500"/>
              </a:spcBef>
              <a:spcAft>
                <a:spcPts val="1000"/>
              </a:spcAft>
            </a:pPr>
            <a:r>
              <a:rPr lang="en-US" dirty="0" smtClean="0"/>
              <a:t>RMAM </a:t>
            </a:r>
            <a:br>
              <a:rPr lang="en-US" dirty="0" smtClean="0"/>
            </a:br>
            <a:r>
              <a:rPr lang="en-US" sz="1800" dirty="0" smtClean="0">
                <a:solidFill>
                  <a:srgbClr val="363534"/>
                </a:solidFill>
              </a:rPr>
              <a:t>Page: User Management - Search</a:t>
            </a:r>
            <a:endParaRPr lang="en-US" sz="2000" dirty="0">
              <a:solidFill>
                <a:srgbClr val="363534"/>
              </a:solidFill>
            </a:endParaRPr>
          </a:p>
        </p:txBody>
      </p:sp>
      <p:sp>
        <p:nvSpPr>
          <p:cNvPr id="4" name="Content Placeholder 3"/>
          <p:cNvSpPr>
            <a:spLocks noGrp="1"/>
          </p:cNvSpPr>
          <p:nvPr>
            <p:ph sz="quarter" idx="17"/>
          </p:nvPr>
        </p:nvSpPr>
        <p:spPr>
          <a:xfrm>
            <a:off x="449264" y="1263408"/>
            <a:ext cx="7976280" cy="4889742"/>
          </a:xfrm>
        </p:spPr>
        <p:txBody>
          <a:bodyPr lIns="0" tIns="0" rIns="0" bIns="0" anchor="t" anchorCtr="0"/>
          <a:lstStyle/>
          <a:p>
            <a:r>
              <a:rPr lang="en-US" sz="1400" dirty="0" smtClean="0"/>
              <a:t>You </a:t>
            </a:r>
            <a:r>
              <a:rPr lang="en-US" sz="1400" dirty="0"/>
              <a:t>will be brought to the Search page where </a:t>
            </a:r>
            <a:r>
              <a:rPr lang="en-US" sz="1400" dirty="0" smtClean="0"/>
              <a:t>you can </a:t>
            </a:r>
            <a:r>
              <a:rPr lang="en-US" sz="1400" dirty="0"/>
              <a:t>search </a:t>
            </a:r>
            <a:r>
              <a:rPr lang="en-US" sz="1400" dirty="0" smtClean="0"/>
              <a:t>for users by various criteria. You </a:t>
            </a:r>
            <a:r>
              <a:rPr lang="en-US" sz="1400" dirty="0"/>
              <a:t>can search </a:t>
            </a:r>
            <a:r>
              <a:rPr lang="en-US" sz="1400" dirty="0" smtClean="0"/>
              <a:t>for users across </a:t>
            </a:r>
            <a:r>
              <a:rPr lang="en-US" sz="1400" dirty="0"/>
              <a:t>all Program Services, regardless of the Program </a:t>
            </a:r>
            <a:r>
              <a:rPr lang="en-US" sz="1400" dirty="0" smtClean="0"/>
              <a:t>Service you </a:t>
            </a:r>
            <a:r>
              <a:rPr lang="en-US" sz="1400" dirty="0"/>
              <a:t>have access to.</a:t>
            </a:r>
            <a:endParaRPr lang="en-US" sz="1200" dirty="0" smtClean="0">
              <a:solidFill>
                <a:srgbClr val="363534"/>
              </a:solidFill>
            </a:endParaRPr>
          </a:p>
        </p:txBody>
      </p:sp>
      <p:sp>
        <p:nvSpPr>
          <p:cNvPr id="5" name="Slide Number Placeholder 4"/>
          <p:cNvSpPr>
            <a:spLocks noGrp="1"/>
          </p:cNvSpPr>
          <p:nvPr>
            <p:ph type="sldNum" sz="quarter" idx="12"/>
          </p:nvPr>
        </p:nvSpPr>
        <p:spPr/>
        <p:txBody>
          <a:bodyPr/>
          <a:lstStyle/>
          <a:p>
            <a:fld id="{525A3C56-E491-49B2-93F3-63532DF516BC}" type="slidenum">
              <a:rPr lang="en-US" smtClean="0"/>
              <a:pPr/>
              <a:t>8</a:t>
            </a:fld>
            <a:endParaRPr lang="en-US" dirty="0"/>
          </a:p>
        </p:txBody>
      </p:sp>
      <p:pic>
        <p:nvPicPr>
          <p:cNvPr id="2" name="Picture 1"/>
          <p:cNvPicPr>
            <a:picLocks noChangeAspect="1"/>
          </p:cNvPicPr>
          <p:nvPr/>
        </p:nvPicPr>
        <p:blipFill>
          <a:blip r:embed="rId3"/>
          <a:stretch>
            <a:fillRect/>
          </a:stretch>
        </p:blipFill>
        <p:spPr>
          <a:xfrm>
            <a:off x="1073590" y="1837426"/>
            <a:ext cx="6722571" cy="4315724"/>
          </a:xfrm>
          <a:prstGeom prst="rect">
            <a:avLst/>
          </a:prstGeom>
        </p:spPr>
      </p:pic>
    </p:spTree>
    <p:extLst>
      <p:ext uri="{BB962C8B-B14F-4D97-AF65-F5344CB8AC3E}">
        <p14:creationId xmlns:p14="http://schemas.microsoft.com/office/powerpoint/2010/main" val="2336754874"/>
      </p:ext>
    </p:extLst>
  </p:cSld>
  <p:clrMapOvr>
    <a:masterClrMapping/>
  </p:clrMapOvr>
  <p:timing>
    <p:tnLst>
      <p:par>
        <p:cTn id="1" dur="indefinite" restart="never" nodeType="tmRoot"/>
      </p:par>
    </p:tnLst>
  </p:timing>
</p:sld>
</file>

<file path=ppt/theme/theme1.xml><?xml version="1.0" encoding="utf-8"?>
<a:theme xmlns:a="http://schemas.openxmlformats.org/drawingml/2006/main" name="CGI Ice">
  <a:themeElements>
    <a:clrScheme name="CGI">
      <a:dk1>
        <a:srgbClr val="363534"/>
      </a:dk1>
      <a:lt1>
        <a:srgbClr val="FFFFFF"/>
      </a:lt1>
      <a:dk2>
        <a:srgbClr val="991F3D"/>
      </a:dk2>
      <a:lt2>
        <a:srgbClr val="FFFFFF"/>
      </a:lt2>
      <a:accent1>
        <a:srgbClr val="E31937"/>
      </a:accent1>
      <a:accent2>
        <a:srgbClr val="991F3D"/>
      </a:accent2>
      <a:accent3>
        <a:srgbClr val="FF6A00"/>
      </a:accent3>
      <a:accent4>
        <a:srgbClr val="A1C4D0"/>
      </a:accent4>
      <a:accent5>
        <a:srgbClr val="F2A200"/>
      </a:accent5>
      <a:accent6>
        <a:srgbClr val="A5ACB0"/>
      </a:accent6>
      <a:hlink>
        <a:srgbClr val="E67386"/>
      </a:hlink>
      <a:folHlink>
        <a:srgbClr val="FFAA99"/>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chemeClr val="accent1"/>
        </a:solidFill>
        <a:ln w="9525" algn="ctr">
          <a:noFill/>
          <a:miter lim="800000"/>
          <a:headEnd/>
          <a:tailEnd/>
        </a:ln>
        <a:effectLst/>
      </a:spPr>
      <a:bodyPr lIns="63500" tIns="0" rIns="64800" bIns="0" rtlCol="0" anchor="ctr"/>
      <a:lstStyle>
        <a:defPPr algn="ctr">
          <a:spcBef>
            <a:spcPct val="0"/>
          </a:spcBef>
          <a:buClrTx/>
          <a:buSzPct val="90000"/>
          <a:defRPr sz="1600" b="1" dirty="0">
            <a:solidFill>
              <a:schemeClr val="bg1"/>
            </a:solidFill>
            <a:cs typeface="Arial" pitchFamily="34" charset="0"/>
          </a:defRPr>
        </a:defPPr>
      </a:lstStyle>
    </a:spDef>
    <a:lnDef>
      <a:spPr bwMode="gray">
        <a:noFill/>
        <a:ln w="12700">
          <a:solidFill>
            <a:schemeClr val="accent1"/>
          </a:solidFill>
          <a:round/>
          <a:headEnd/>
          <a:tailEnd/>
        </a:ln>
        <a:effectLst/>
      </a:spPr>
      <a:bodyPr/>
      <a:lstStyle/>
    </a:lnDef>
    <a:txDef>
      <a:spPr bwMode="auto">
        <a:noFill/>
        <a:ln w="9525" algn="ctr">
          <a:noFill/>
          <a:miter lim="800000"/>
          <a:headEnd/>
          <a:tailEnd/>
        </a:ln>
        <a:effectLst/>
      </a:spPr>
      <a:bodyPr wrap="square" lIns="0" tIns="0" rIns="0" bIns="0" rtlCol="0">
        <a:spAutoFit/>
      </a:bodyPr>
      <a:lstStyle>
        <a:defPPr>
          <a:defRPr dirty="0" smtClean="0">
            <a:cs typeface="Arial" pitchFamily="34" charset="0"/>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321EC30A4856D479DBB94D094C15AB3" ma:contentTypeVersion="0" ma:contentTypeDescription="Create a new document." ma:contentTypeScope="" ma:versionID="e28bda439c721d5c863b9c5d88368fbc">
  <xsd:schema xmlns:xsd="http://www.w3.org/2001/XMLSchema" xmlns:p="http://schemas.microsoft.com/office/2006/metadata/properties" targetNamespace="http://schemas.microsoft.com/office/2006/metadata/properties" ma:root="true" ma:fieldsID="4aeb20c0e3442673af7ee1078645876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Props1.xml><?xml version="1.0" encoding="utf-8"?>
<ds:datastoreItem xmlns:ds="http://schemas.openxmlformats.org/officeDocument/2006/customXml" ds:itemID="{ADA5D674-9920-4D2F-B065-BC24FD29F86D}">
  <ds:schemaRefs>
    <ds:schemaRef ds:uri="http://schemas.microsoft.com/sharepoint/v3/contenttype/forms"/>
  </ds:schemaRefs>
</ds:datastoreItem>
</file>

<file path=customXml/itemProps2.xml><?xml version="1.0" encoding="utf-8"?>
<ds:datastoreItem xmlns:ds="http://schemas.openxmlformats.org/officeDocument/2006/customXml" ds:itemID="{2F4C4F6A-F6A5-45C8-BAAA-52FB70E387C7}">
  <ds:schemaRefs>
    <ds:schemaRef ds:uri="http://www.w3.org/XML/1998/namespace"/>
    <ds:schemaRef ds:uri="http://purl.org/dc/terms/"/>
    <ds:schemaRef ds:uri="http://schemas.microsoft.com/office/2006/documentManagement/types"/>
    <ds:schemaRef ds:uri="http://schemas.openxmlformats.org/package/2006/metadata/core-properties"/>
    <ds:schemaRef ds:uri="http://schemas.microsoft.com/office/2006/metadata/properties"/>
    <ds:schemaRef ds:uri="http://purl.org/dc/dcmitype/"/>
    <ds:schemaRef ds:uri="http://purl.org/dc/elements/1.1/"/>
  </ds:schemaRefs>
</ds:datastoreItem>
</file>

<file path=customXml/itemProps3.xml><?xml version="1.0" encoding="utf-8"?>
<ds:datastoreItem xmlns:ds="http://schemas.openxmlformats.org/officeDocument/2006/customXml" ds:itemID="{2D54007F-9EE5-4691-B1EE-AB7D9E8F55A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docProps/app.xml><?xml version="1.0" encoding="utf-8"?>
<Properties xmlns="http://schemas.openxmlformats.org/officeDocument/2006/extended-properties" xmlns:vt="http://schemas.openxmlformats.org/officeDocument/2006/docPropsVTypes">
  <Template>CGI Onscreen Template - Ice v17</Template>
  <TotalTime>572</TotalTime>
  <Words>1420</Words>
  <Application>Microsoft Office PowerPoint</Application>
  <PresentationFormat>On-screen Show (4:3)</PresentationFormat>
  <Paragraphs>162</Paragraphs>
  <Slides>37</Slides>
  <Notes>36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37</vt:i4>
      </vt:variant>
    </vt:vector>
  </HeadingPairs>
  <TitlesOfParts>
    <vt:vector size="40" baseType="lpstr">
      <vt:lpstr>Arial</vt:lpstr>
      <vt:lpstr>Verdana</vt:lpstr>
      <vt:lpstr>CGI Ice</vt:lpstr>
      <vt:lpstr>STARS RMAM User Guide for Managing STARS</vt:lpstr>
      <vt:lpstr>Overview</vt:lpstr>
      <vt:lpstr>Access the RMAM page</vt:lpstr>
      <vt:lpstr>RMAM  Page: CDX Home with Log In</vt:lpstr>
      <vt:lpstr>RMAM  Page: MyCDX with Reg Maint Tab</vt:lpstr>
      <vt:lpstr>RMAM  Page: Reg Maint Tab</vt:lpstr>
      <vt:lpstr>Give an existing CDX user access to the EPA reviewer roles</vt:lpstr>
      <vt:lpstr>RMAM  Page: Reg Maint with User Management Link</vt:lpstr>
      <vt:lpstr>RMAM  Page: User Management - Search</vt:lpstr>
      <vt:lpstr>RMAM  Page: User Management – Search Results</vt:lpstr>
      <vt:lpstr>RMAM  Page: User Management – User Details</vt:lpstr>
      <vt:lpstr>RMAM  Page: User Management – User Details – Program Service</vt:lpstr>
      <vt:lpstr>RMAM  Page: User Management – User Details – Add New Program</vt:lpstr>
      <vt:lpstr>RMAM  Page: User Management – User Details – Program Service</vt:lpstr>
      <vt:lpstr>RMAM  Page: User Management – User Details – Additional Notes</vt:lpstr>
      <vt:lpstr>Create a CDX account with an EPA reviewer role for a new user</vt:lpstr>
      <vt:lpstr>RMAM  Page: Reg Maint with Create User Account Link</vt:lpstr>
      <vt:lpstr>RMAM  Page: Terms and Conditions</vt:lpstr>
      <vt:lpstr>RMAM  Page: Request Program Service</vt:lpstr>
      <vt:lpstr>RMAM  Page: Request Role Service</vt:lpstr>
      <vt:lpstr>RMAM  Page: Provide User and Organization Information </vt:lpstr>
      <vt:lpstr>RMAM  Page: Provide User and Organization Information </vt:lpstr>
      <vt:lpstr>RMAM  Page: New CDX User Email</vt:lpstr>
      <vt:lpstr>RMAM  Page: Reg Maint with Pending Request Link</vt:lpstr>
      <vt:lpstr>RMAM  Page: Pending Request - Search</vt:lpstr>
      <vt:lpstr>RMAM  Page: Pending Request - Search Results</vt:lpstr>
      <vt:lpstr>RMAM  Page: Approve Pending Requests</vt:lpstr>
      <vt:lpstr>Approve an Applicant’s request to access STARS </vt:lpstr>
      <vt:lpstr>RMAM  Page: Applicant Role Request Notification</vt:lpstr>
      <vt:lpstr>RMAM  Page: Reg Maint with Pending Request Link</vt:lpstr>
      <vt:lpstr>RMAM  Page: Pending Request - Search</vt:lpstr>
      <vt:lpstr>RMAM  Page: Pending Request - Search Results</vt:lpstr>
      <vt:lpstr>RMAM  Page: Approve Role Access on User Details </vt:lpstr>
      <vt:lpstr>RMAM  Page: Verification of Approval</vt:lpstr>
      <vt:lpstr>RMAM  Page: Activation Notification</vt:lpstr>
      <vt:lpstr>Request that an existing CDX user receives RMAM privileges</vt:lpstr>
      <vt:lpstr>Request RMAM Privileges</vt:lpstr>
    </vt:vector>
  </TitlesOfParts>
  <Company>CGI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darren.alderman@cgifederal.com</dc:creator>
  <cp:lastModifiedBy>Speight, Kyle C (CGI Federal)</cp:lastModifiedBy>
  <cp:revision>53</cp:revision>
  <dcterms:created xsi:type="dcterms:W3CDTF">2012-12-22T14:27:28Z</dcterms:created>
  <dcterms:modified xsi:type="dcterms:W3CDTF">2022-05-06T15:19:38Z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WizKit Template Type">
    <vt:lpwstr>Onscreen</vt:lpwstr>
  </property>
  <property fmtid="{D5CDD505-2E9C-101B-9397-08002B2CF9AE}" pid="3" name="WizKit Template Version">
    <vt:i4>5</vt:i4>
  </property>
  <property fmtid="{D5CDD505-2E9C-101B-9397-08002B2CF9AE}" pid="4" name="ContentTypeId">
    <vt:lpwstr>0x0101007321EC30A4856D479DBB94D094C15AB3</vt:lpwstr>
  </property>
  <property fmtid="{D5CDD505-2E9C-101B-9397-08002B2CF9AE}" pid="5" name="CSClassificationMetaXML">
    <vt:lpwstr>cb5dc3c5-268e-4ea5-8825-517ef1bf2f0d;2012-01-24 10:31:10;PENDINGCLASSIFICATION;</vt:lpwstr>
  </property>
  <property fmtid="{D5CDD505-2E9C-101B-9397-08002B2CF9AE}" pid="6" name="Service_x0020_line">
    <vt:lpwstr/>
  </property>
  <property fmtid="{D5CDD505-2E9C-101B-9397-08002B2CF9AE}" pid="7" name="Proposition1">
    <vt:lpwstr/>
  </property>
  <property fmtid="{D5CDD505-2E9C-101B-9397-08002B2CF9AE}" pid="8" name="Service line">
    <vt:lpwstr/>
  </property>
  <property fmtid="{D5CDD505-2E9C-101B-9397-08002B2CF9AE}" pid="9" name="c5aebc35b3e840e5912c276ffe755dcf">
    <vt:lpwstr/>
  </property>
  <property fmtid="{D5CDD505-2E9C-101B-9397-08002B2CF9AE}" pid="10" name="CSMeta2010Field">
    <vt:lpwstr>e3756241-2df6-41de-be5e-75b6e6bb08f6;2012-09-21 22:00:55;PENDINGCLASSIFICATION;False</vt:lpwstr>
  </property>
  <property fmtid="{D5CDD505-2E9C-101B-9397-08002B2CF9AE}" pid="11" name="c79d12643ffc4d60ab657aaa1718cc32">
    <vt:lpwstr/>
  </property>
  <property fmtid="{D5CDD505-2E9C-101B-9397-08002B2CF9AE}" pid="12" name="p43f7bb208e443c9b50eb304fe6606a3">
    <vt:lpwstr/>
  </property>
  <property fmtid="{D5CDD505-2E9C-101B-9397-08002B2CF9AE}" pid="13" name="h4c66fbf292e4125b0e390af25f11c04">
    <vt:lpwstr/>
  </property>
  <property fmtid="{D5CDD505-2E9C-101B-9397-08002B2CF9AE}" pid="14" name="eafb632c3f5c40ba98242be6bbd6bb17">
    <vt:lpwstr/>
  </property>
</Properties>
</file>