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6" r:id="rId5"/>
    <p:sldMasterId id="2147483737" r:id="rId6"/>
  </p:sldMasterIdLst>
  <p:notesMasterIdLst>
    <p:notesMasterId r:id="rId28"/>
  </p:notesMasterIdLst>
  <p:handoutMasterIdLst>
    <p:handoutMasterId r:id="rId29"/>
  </p:handoutMasterIdLst>
  <p:sldIdLst>
    <p:sldId id="381" r:id="rId7"/>
    <p:sldId id="382" r:id="rId8"/>
    <p:sldId id="383" r:id="rId9"/>
    <p:sldId id="384" r:id="rId10"/>
    <p:sldId id="385" r:id="rId11"/>
    <p:sldId id="386" r:id="rId12"/>
    <p:sldId id="387" r:id="rId13"/>
    <p:sldId id="388" r:id="rId14"/>
    <p:sldId id="389" r:id="rId15"/>
    <p:sldId id="390" r:id="rId16"/>
    <p:sldId id="391" r:id="rId17"/>
    <p:sldId id="392" r:id="rId18"/>
    <p:sldId id="393" r:id="rId19"/>
    <p:sldId id="394" r:id="rId20"/>
    <p:sldId id="395" r:id="rId21"/>
    <p:sldId id="396" r:id="rId22"/>
    <p:sldId id="397" r:id="rId23"/>
    <p:sldId id="398" r:id="rId24"/>
    <p:sldId id="399" r:id="rId25"/>
    <p:sldId id="400" r:id="rId26"/>
    <p:sldId id="401"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35">
          <p15:clr>
            <a:srgbClr val="A4A3A4"/>
          </p15:clr>
        </p15:guide>
        <p15:guide id="2" orient="horz" pos="798">
          <p15:clr>
            <a:srgbClr val="A4A3A4"/>
          </p15:clr>
        </p15:guide>
        <p15:guide id="3" orient="horz" pos="117">
          <p15:clr>
            <a:srgbClr val="A4A3A4"/>
          </p15:clr>
        </p15:guide>
        <p15:guide id="4" orient="horz" pos="4196">
          <p15:clr>
            <a:srgbClr val="A4A3A4"/>
          </p15:clr>
        </p15:guide>
        <p15:guide id="5" orient="horz" pos="3874">
          <p15:clr>
            <a:srgbClr val="A4A3A4"/>
          </p15:clr>
        </p15:guide>
        <p15:guide id="6" orient="horz" pos="2083">
          <p15:clr>
            <a:srgbClr val="A4A3A4"/>
          </p15:clr>
        </p15:guide>
        <p15:guide id="7" orient="horz" pos="697">
          <p15:clr>
            <a:srgbClr val="A4A3A4"/>
          </p15:clr>
        </p15:guide>
        <p15:guide id="8" pos="2775">
          <p15:clr>
            <a:srgbClr val="A4A3A4"/>
          </p15:clr>
        </p15:guide>
        <p15:guide id="9" pos="3000">
          <p15:clr>
            <a:srgbClr val="A4A3A4"/>
          </p15:clr>
        </p15:guide>
        <p15:guide id="10" pos="282">
          <p15:clr>
            <a:srgbClr val="A4A3A4"/>
          </p15:clr>
        </p15:guide>
        <p15:guide id="11" pos="2880">
          <p15:clr>
            <a:srgbClr val="A4A3A4"/>
          </p15:clr>
        </p15:guide>
        <p15:guide id="12" pos="54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cciardi, Zachary M"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BE7"/>
    <a:srgbClr val="FFFFE7"/>
    <a:srgbClr val="FFFFFF"/>
    <a:srgbClr val="FFD9B2"/>
    <a:srgbClr val="FFAA99"/>
    <a:srgbClr val="E67386"/>
    <a:srgbClr val="666666"/>
    <a:srgbClr val="000000"/>
    <a:srgbClr val="6EC628"/>
    <a:srgbClr val="A297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31" autoAdjust="0"/>
    <p:restoredTop sz="81105" autoAdjust="0"/>
  </p:normalViewPr>
  <p:slideViewPr>
    <p:cSldViewPr snapToGrid="0">
      <p:cViewPr varScale="1">
        <p:scale>
          <a:sx n="71" d="100"/>
          <a:sy n="71" d="100"/>
        </p:scale>
        <p:origin x="1742" y="53"/>
      </p:cViewPr>
      <p:guideLst>
        <p:guide orient="horz" pos="835"/>
        <p:guide orient="horz" pos="798"/>
        <p:guide orient="horz" pos="117"/>
        <p:guide orient="horz" pos="4196"/>
        <p:guide orient="horz" pos="3874"/>
        <p:guide orient="horz" pos="2083"/>
        <p:guide orient="horz" pos="697"/>
        <p:guide pos="2775"/>
        <p:guide pos="3000"/>
        <p:guide pos="282"/>
        <p:guide pos="2880"/>
        <p:guide pos="54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1" d="100"/>
        <a:sy n="51" d="100"/>
      </p:scale>
      <p:origin x="0" y="0"/>
    </p:cViewPr>
  </p:sorterViewPr>
  <p:notesViewPr>
    <p:cSldViewPr snapToGrid="0">
      <p:cViewPr varScale="1">
        <p:scale>
          <a:sx n="57" d="100"/>
          <a:sy n="57" d="100"/>
        </p:scale>
        <p:origin x="-2520"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latin typeface="Arial" pitchFamily="34" charset="0"/>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3A2E8FD-2AFE-4B1E-9D19-015693014FEA}" type="datetimeFigureOut">
              <a:rPr lang="en-US" smtClean="0">
                <a:latin typeface="Arial" pitchFamily="34" charset="0"/>
              </a:rPr>
              <a:pPr/>
              <a:t>2/8/2022</a:t>
            </a:fld>
            <a:endParaRPr lang="en-US" dirty="0">
              <a:latin typeface="Arial" pitchFamily="34" charset="0"/>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latin typeface="Arial" pitchFamily="34" charset="0"/>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F3D0142-0A92-499C-9E53-36958F98D275}" type="slidenum">
              <a:rPr lang="en-US" smtClean="0">
                <a:latin typeface="Arial" pitchFamily="34" charset="0"/>
              </a:rPr>
              <a:pPr/>
              <a:t>‹#›</a:t>
            </a:fld>
            <a:endParaRPr lang="en-US" dirty="0">
              <a:latin typeface="Arial" pitchFamily="34" charset="0"/>
            </a:endParaRPr>
          </a:p>
        </p:txBody>
      </p:sp>
    </p:spTree>
    <p:extLst>
      <p:ext uri="{BB962C8B-B14F-4D97-AF65-F5344CB8AC3E}">
        <p14:creationId xmlns:p14="http://schemas.microsoft.com/office/powerpoint/2010/main" val="21572402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itchFamily="34" charset="0"/>
              </a:defRPr>
            </a:lvl1pPr>
          </a:lstStyle>
          <a:p>
            <a:fld id="{B5D7A87D-1CDA-443F-BAE3-82C9C05446C3}" type="datetimeFigureOut">
              <a:rPr lang="en-US" smtClean="0"/>
              <a:pPr/>
              <a:t>2/8/2022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itchFamily="34" charset="0"/>
              </a:defRPr>
            </a:lvl1pPr>
          </a:lstStyle>
          <a:p>
            <a:fld id="{20B9C825-F38E-45BB-92C1-043DE61C9183}" type="slidenum">
              <a:rPr lang="en-US" smtClean="0"/>
              <a:pPr/>
              <a:t>‹#›</a:t>
            </a:fld>
            <a:endParaRPr lang="en-US" dirty="0"/>
          </a:p>
        </p:txBody>
      </p:sp>
    </p:spTree>
    <p:extLst>
      <p:ext uri="{BB962C8B-B14F-4D97-AF65-F5344CB8AC3E}">
        <p14:creationId xmlns:p14="http://schemas.microsoft.com/office/powerpoint/2010/main" val="37770114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Rot="1" noChangeAspect="1" noChangeArrowheads="1" noTextEdit="1"/>
          </p:cNvSpPr>
          <p:nvPr>
            <p:ph type="sldImg"/>
          </p:nvPr>
        </p:nvSpPr>
        <p:spPr>
          <a:ln/>
        </p:spPr>
      </p:sp>
      <p:sp>
        <p:nvSpPr>
          <p:cNvPr id="81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This user guide will cover the process for submitting training provider notifications.</a:t>
            </a:r>
            <a:endParaRPr lang="en-US" dirty="0" smtClean="0"/>
          </a:p>
        </p:txBody>
      </p:sp>
    </p:spTree>
    <p:extLst>
      <p:ext uri="{BB962C8B-B14F-4D97-AF65-F5344CB8AC3E}">
        <p14:creationId xmlns:p14="http://schemas.microsoft.com/office/powerpoint/2010/main" val="28600339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If</a:t>
            </a:r>
            <a:r>
              <a:rPr lang="en-US" baseline="0" dirty="0" smtClean="0"/>
              <a:t> the user clicks the “Update Pre-Notification” button, they will be taken to the update pre-training notification edit page. Here they can make any edits to a previously submitted pre-training notification.</a:t>
            </a:r>
            <a:endParaRPr lang="en-US" dirty="0" smtClean="0"/>
          </a:p>
        </p:txBody>
      </p:sp>
      <p:sp>
        <p:nvSpPr>
          <p:cNvPr id="4" name="Slide Number Placeholder 3"/>
          <p:cNvSpPr>
            <a:spLocks noGrp="1"/>
          </p:cNvSpPr>
          <p:nvPr>
            <p:ph type="sldNum" sz="quarter" idx="10"/>
          </p:nvPr>
        </p:nvSpPr>
        <p:spPr/>
        <p:txBody>
          <a:bodyPr/>
          <a:lstStyle/>
          <a:p>
            <a:fld id="{20B9C825-F38E-45BB-92C1-043DE61C9183}" type="slidenum">
              <a:rPr lang="en-US" smtClean="0"/>
              <a:pPr/>
              <a:t>10</a:t>
            </a:fld>
            <a:endParaRPr lang="en-US" dirty="0"/>
          </a:p>
        </p:txBody>
      </p:sp>
    </p:spTree>
    <p:extLst>
      <p:ext uri="{BB962C8B-B14F-4D97-AF65-F5344CB8AC3E}">
        <p14:creationId xmlns:p14="http://schemas.microsoft.com/office/powerpoint/2010/main" val="9169710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When the user clicks</a:t>
            </a:r>
            <a:r>
              <a:rPr lang="en-US" baseline="0" dirty="0" smtClean="0"/>
              <a:t> the “Update Pre-training Notification” button, they will be taken to the Review Page. Here they will be able to review their information before submitting. The user can select “Sign Notification” to bring up the eSignature Widget to sign and submit their notification, “Edit” to return to the previous page and edit their notification information, or “Cancel Submission” to return to the home page and erase their data without submitting. Once the notification has been successfully signed and submitted the user will receive an email confirmation.</a:t>
            </a:r>
            <a:endParaRPr lang="en-US" dirty="0" smtClean="0"/>
          </a:p>
        </p:txBody>
      </p:sp>
      <p:sp>
        <p:nvSpPr>
          <p:cNvPr id="4" name="Slide Number Placeholder 3"/>
          <p:cNvSpPr>
            <a:spLocks noGrp="1"/>
          </p:cNvSpPr>
          <p:nvPr>
            <p:ph type="sldNum" sz="quarter" idx="10"/>
          </p:nvPr>
        </p:nvSpPr>
        <p:spPr/>
        <p:txBody>
          <a:bodyPr/>
          <a:lstStyle/>
          <a:p>
            <a:fld id="{20B9C825-F38E-45BB-92C1-043DE61C9183}" type="slidenum">
              <a:rPr lang="en-US" smtClean="0"/>
              <a:pPr/>
              <a:t>11</a:t>
            </a:fld>
            <a:endParaRPr lang="en-US" dirty="0"/>
          </a:p>
        </p:txBody>
      </p:sp>
    </p:spTree>
    <p:extLst>
      <p:ext uri="{BB962C8B-B14F-4D97-AF65-F5344CB8AC3E}">
        <p14:creationId xmlns:p14="http://schemas.microsoft.com/office/powerpoint/2010/main" val="32564602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If</a:t>
            </a:r>
            <a:r>
              <a:rPr lang="en-US" baseline="0" dirty="0" smtClean="0"/>
              <a:t> the user clicks the “Create Post-Training Notification” button, they will be taken to the post-training notification edit page. Here they can enter all their information to submit with their post-training notification with pre-filled accreditation number and training dates. Adding at least one student information is mandatory. The user has the option to upload student information in bulk or to enter them individually.</a:t>
            </a:r>
            <a:endParaRPr lang="en-US" dirty="0" smtClean="0"/>
          </a:p>
        </p:txBody>
      </p:sp>
      <p:sp>
        <p:nvSpPr>
          <p:cNvPr id="4" name="Slide Number Placeholder 3"/>
          <p:cNvSpPr>
            <a:spLocks noGrp="1"/>
          </p:cNvSpPr>
          <p:nvPr>
            <p:ph type="sldNum" sz="quarter" idx="10"/>
          </p:nvPr>
        </p:nvSpPr>
        <p:spPr/>
        <p:txBody>
          <a:bodyPr/>
          <a:lstStyle/>
          <a:p>
            <a:fld id="{20B9C825-F38E-45BB-92C1-043DE61C9183}" type="slidenum">
              <a:rPr lang="en-US" smtClean="0"/>
              <a:pPr/>
              <a:t>12</a:t>
            </a:fld>
            <a:endParaRPr lang="en-US" dirty="0"/>
          </a:p>
        </p:txBody>
      </p:sp>
    </p:spTree>
    <p:extLst>
      <p:ext uri="{BB962C8B-B14F-4D97-AF65-F5344CB8AC3E}">
        <p14:creationId xmlns:p14="http://schemas.microsoft.com/office/powerpoint/2010/main" val="8892183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When the user clicks</a:t>
            </a:r>
            <a:r>
              <a:rPr lang="en-US" baseline="0" dirty="0" smtClean="0"/>
              <a:t> the “Submit New Post-Training Notification” button, they will be taken to the Review Page. Here they will be able to review their information before submitting. The user can select “Sign Notification” to bring up the eSignature Widget to sign and submit their notification, “Edit” to return to the previous page and edit their notification information, or “Cancel Submission” to return to the home page and erase their data without submitting. Once the notification has been successfully signed and submitted the user will receive an email.</a:t>
            </a:r>
            <a:endParaRPr lang="en-US" dirty="0" smtClean="0"/>
          </a:p>
          <a:p>
            <a:endParaRPr lang="en-GB" dirty="0"/>
          </a:p>
        </p:txBody>
      </p:sp>
      <p:sp>
        <p:nvSpPr>
          <p:cNvPr id="4" name="Slide Number Placeholder 3"/>
          <p:cNvSpPr>
            <a:spLocks noGrp="1"/>
          </p:cNvSpPr>
          <p:nvPr>
            <p:ph type="sldNum" sz="quarter" idx="10"/>
          </p:nvPr>
        </p:nvSpPr>
        <p:spPr/>
        <p:txBody>
          <a:bodyPr/>
          <a:lstStyle/>
          <a:p>
            <a:fld id="{20B9C825-F38E-45BB-92C1-043DE61C9183}" type="slidenum">
              <a:rPr lang="en-US" smtClean="0"/>
              <a:pPr/>
              <a:t>13</a:t>
            </a:fld>
            <a:endParaRPr lang="en-US" dirty="0"/>
          </a:p>
        </p:txBody>
      </p:sp>
    </p:spTree>
    <p:extLst>
      <p:ext uri="{BB962C8B-B14F-4D97-AF65-F5344CB8AC3E}">
        <p14:creationId xmlns:p14="http://schemas.microsoft.com/office/powerpoint/2010/main" val="30092793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If</a:t>
            </a:r>
            <a:r>
              <a:rPr lang="en-US" baseline="0" dirty="0" smtClean="0"/>
              <a:t> the user clicks the “Update Post-Training Notification” button, they will be taken to the post-training notification edit page. Here they can update the information they had previously submitted.</a:t>
            </a:r>
            <a:endParaRPr lang="en-GB" dirty="0" smtClean="0"/>
          </a:p>
          <a:p>
            <a:endParaRPr lang="en-GB" dirty="0"/>
          </a:p>
        </p:txBody>
      </p:sp>
      <p:sp>
        <p:nvSpPr>
          <p:cNvPr id="4" name="Slide Number Placeholder 3"/>
          <p:cNvSpPr>
            <a:spLocks noGrp="1"/>
          </p:cNvSpPr>
          <p:nvPr>
            <p:ph type="sldNum" sz="quarter" idx="10"/>
          </p:nvPr>
        </p:nvSpPr>
        <p:spPr/>
        <p:txBody>
          <a:bodyPr/>
          <a:lstStyle/>
          <a:p>
            <a:fld id="{20B9C825-F38E-45BB-92C1-043DE61C9183}" type="slidenum">
              <a:rPr lang="en-US" smtClean="0"/>
              <a:pPr/>
              <a:t>14</a:t>
            </a:fld>
            <a:endParaRPr lang="en-US" dirty="0"/>
          </a:p>
        </p:txBody>
      </p:sp>
    </p:spTree>
    <p:extLst>
      <p:ext uri="{BB962C8B-B14F-4D97-AF65-F5344CB8AC3E}">
        <p14:creationId xmlns:p14="http://schemas.microsoft.com/office/powerpoint/2010/main" val="37601708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When the user clicks</a:t>
            </a:r>
            <a:r>
              <a:rPr lang="en-US" baseline="0" dirty="0" smtClean="0"/>
              <a:t> the “Update Post-Training Notification” button, they will be taken to the Review Page. Here they will be able to review their information before submitting. The user can select “Sign Notification” to bring up the eSignature Widget to sign and submit their notification, “Edit” to return to the previous page and edit their notification information, or “Cancel Submission” to return to the home page and erase their data without submitting. Once the notification has been successfully signed and submitted the user will receive an email.</a:t>
            </a:r>
            <a:endParaRPr lang="en-US" dirty="0" smtClean="0"/>
          </a:p>
          <a:p>
            <a:endParaRPr lang="en-GB" dirty="0"/>
          </a:p>
        </p:txBody>
      </p:sp>
      <p:sp>
        <p:nvSpPr>
          <p:cNvPr id="4" name="Slide Number Placeholder 3"/>
          <p:cNvSpPr>
            <a:spLocks noGrp="1"/>
          </p:cNvSpPr>
          <p:nvPr>
            <p:ph type="sldNum" sz="quarter" idx="10"/>
          </p:nvPr>
        </p:nvSpPr>
        <p:spPr/>
        <p:txBody>
          <a:bodyPr/>
          <a:lstStyle/>
          <a:p>
            <a:fld id="{20B9C825-F38E-45BB-92C1-043DE61C9183}" type="slidenum">
              <a:rPr lang="en-US" smtClean="0"/>
              <a:pPr/>
              <a:t>15</a:t>
            </a:fld>
            <a:endParaRPr lang="en-US" dirty="0"/>
          </a:p>
        </p:txBody>
      </p:sp>
    </p:spTree>
    <p:extLst>
      <p:ext uri="{BB962C8B-B14F-4D97-AF65-F5344CB8AC3E}">
        <p14:creationId xmlns:p14="http://schemas.microsoft.com/office/powerpoint/2010/main" val="13492077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If</a:t>
            </a:r>
            <a:r>
              <a:rPr lang="en-US" baseline="0" dirty="0" smtClean="0"/>
              <a:t> the user clicks the “New e-learning Post-Training Notification” button, they will be taken to the new e-learning post-training notification edit page. Here they can enter all their information to submit with their post-training notification. The user will only be allowed to select renovator, refresher, or e-learning courses. Their Training Facilities and Training Instructors are pre-filled with data associated with their accreditation number. A user can select “Other” for Training facility only if they are accredited to have non permanent training facilities. There is no longer an option for “Other” under Training Instructors. To add training facilities or instructions, the training providers must submit amendments from the training provider application role. If the user selects the “Yes” answer to the “Does this course require hands-on learning?” question, the user is not allowed to submit the notification. The user will have to submit a pre-training notification first. The user is also required to submit the e-learning completion date.</a:t>
            </a:r>
            <a:endParaRPr lang="en-US" dirty="0" smtClean="0"/>
          </a:p>
          <a:p>
            <a:endParaRPr lang="en-GB" dirty="0"/>
          </a:p>
        </p:txBody>
      </p:sp>
      <p:sp>
        <p:nvSpPr>
          <p:cNvPr id="4" name="Slide Number Placeholder 3"/>
          <p:cNvSpPr>
            <a:spLocks noGrp="1"/>
          </p:cNvSpPr>
          <p:nvPr>
            <p:ph type="sldNum" sz="quarter" idx="10"/>
          </p:nvPr>
        </p:nvSpPr>
        <p:spPr/>
        <p:txBody>
          <a:bodyPr/>
          <a:lstStyle/>
          <a:p>
            <a:fld id="{20B9C825-F38E-45BB-92C1-043DE61C9183}" type="slidenum">
              <a:rPr lang="en-US" smtClean="0"/>
              <a:pPr/>
              <a:t>16</a:t>
            </a:fld>
            <a:endParaRPr lang="en-US" dirty="0"/>
          </a:p>
        </p:txBody>
      </p:sp>
    </p:spTree>
    <p:extLst>
      <p:ext uri="{BB962C8B-B14F-4D97-AF65-F5344CB8AC3E}">
        <p14:creationId xmlns:p14="http://schemas.microsoft.com/office/powerpoint/2010/main" val="35396340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When the user clicks</a:t>
            </a:r>
            <a:r>
              <a:rPr lang="en-US" baseline="0" dirty="0" smtClean="0"/>
              <a:t> the “Submit New Post-Training Notification” button, they will be taken to the Review Page. Here they will be able to review their information before submitting it. The user can select “Sign Notification” to bring up the eSignature Widget to sign and submit their notification, “Edit” to return to the previous page and edit their notification information, or “Cancel Submission” to return to the home and erase their data without submitting. Once the notification has been successfully signed and submitted the user will receive an email and they will be taken back to the home page where the notification will appear in the data table.</a:t>
            </a:r>
            <a:endParaRPr lang="en-US" dirty="0" smtClean="0"/>
          </a:p>
          <a:p>
            <a:endParaRPr lang="en-GB" dirty="0"/>
          </a:p>
        </p:txBody>
      </p:sp>
      <p:sp>
        <p:nvSpPr>
          <p:cNvPr id="4" name="Slide Number Placeholder 3"/>
          <p:cNvSpPr>
            <a:spLocks noGrp="1"/>
          </p:cNvSpPr>
          <p:nvPr>
            <p:ph type="sldNum" sz="quarter" idx="10"/>
          </p:nvPr>
        </p:nvSpPr>
        <p:spPr/>
        <p:txBody>
          <a:bodyPr/>
          <a:lstStyle/>
          <a:p>
            <a:fld id="{20B9C825-F38E-45BB-92C1-043DE61C9183}" type="slidenum">
              <a:rPr lang="en-US" smtClean="0"/>
              <a:pPr/>
              <a:t>17</a:t>
            </a:fld>
            <a:endParaRPr lang="en-US" dirty="0"/>
          </a:p>
        </p:txBody>
      </p:sp>
    </p:spTree>
    <p:extLst>
      <p:ext uri="{BB962C8B-B14F-4D97-AF65-F5344CB8AC3E}">
        <p14:creationId xmlns:p14="http://schemas.microsoft.com/office/powerpoint/2010/main" val="42185183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If</a:t>
            </a:r>
            <a:r>
              <a:rPr lang="en-US" baseline="0" dirty="0" smtClean="0"/>
              <a:t> the user clicks the “Cancel Notification” button, they will be taken to the Cancel notification page. This option is available only if Post Training Notification has not been created. Here their notification information is displayed in read-only format. </a:t>
            </a:r>
            <a:endParaRPr lang="en-US" dirty="0" smtClean="0"/>
          </a:p>
          <a:p>
            <a:endParaRPr lang="en-GB" dirty="0"/>
          </a:p>
        </p:txBody>
      </p:sp>
      <p:sp>
        <p:nvSpPr>
          <p:cNvPr id="4" name="Slide Number Placeholder 3"/>
          <p:cNvSpPr>
            <a:spLocks noGrp="1"/>
          </p:cNvSpPr>
          <p:nvPr>
            <p:ph type="sldNum" sz="quarter" idx="10"/>
          </p:nvPr>
        </p:nvSpPr>
        <p:spPr/>
        <p:txBody>
          <a:bodyPr/>
          <a:lstStyle/>
          <a:p>
            <a:fld id="{20B9C825-F38E-45BB-92C1-043DE61C9183}" type="slidenum">
              <a:rPr lang="en-US" smtClean="0"/>
              <a:pPr/>
              <a:t>18</a:t>
            </a:fld>
            <a:endParaRPr lang="en-US" dirty="0"/>
          </a:p>
        </p:txBody>
      </p:sp>
    </p:spTree>
    <p:extLst>
      <p:ext uri="{BB962C8B-B14F-4D97-AF65-F5344CB8AC3E}">
        <p14:creationId xmlns:p14="http://schemas.microsoft.com/office/powerpoint/2010/main" val="5938980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When the user selects “Submit Cancellation” button they, are taken to the Review Page. Here they will be able to review their information before submitting. The user can select “Sign Notification” to bring up the eSignature Widget to sign and submit their notification, “Edit” to return to the previous page and edit their notification information, or “Cancel Submission” to return to the home page and erase their data without submitting. Once the notification has been successfully signed and submitted the user will receive an email.</a:t>
            </a:r>
            <a:endParaRPr lang="en-US" dirty="0" smtClean="0"/>
          </a:p>
          <a:p>
            <a:endParaRPr lang="en-GB" dirty="0"/>
          </a:p>
        </p:txBody>
      </p:sp>
      <p:sp>
        <p:nvSpPr>
          <p:cNvPr id="4" name="Slide Number Placeholder 3"/>
          <p:cNvSpPr>
            <a:spLocks noGrp="1"/>
          </p:cNvSpPr>
          <p:nvPr>
            <p:ph type="sldNum" sz="quarter" idx="10"/>
          </p:nvPr>
        </p:nvSpPr>
        <p:spPr/>
        <p:txBody>
          <a:bodyPr/>
          <a:lstStyle/>
          <a:p>
            <a:fld id="{20B9C825-F38E-45BB-92C1-043DE61C9183}" type="slidenum">
              <a:rPr lang="en-US" smtClean="0"/>
              <a:pPr/>
              <a:t>19</a:t>
            </a:fld>
            <a:endParaRPr lang="en-US" dirty="0"/>
          </a:p>
        </p:txBody>
      </p:sp>
    </p:spTree>
    <p:extLst>
      <p:ext uri="{BB962C8B-B14F-4D97-AF65-F5344CB8AC3E}">
        <p14:creationId xmlns:p14="http://schemas.microsoft.com/office/powerpoint/2010/main" val="32944001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Training</a:t>
            </a:r>
            <a:r>
              <a:rPr lang="en-GB" baseline="0" dirty="0" smtClean="0"/>
              <a:t> Provider Notifications are now housed within the greater Training Provider Dashboard (Notifications) role on MyCDX.</a:t>
            </a:r>
            <a:endParaRPr lang="en-GB" dirty="0" smtClean="0"/>
          </a:p>
        </p:txBody>
      </p:sp>
      <p:sp>
        <p:nvSpPr>
          <p:cNvPr id="4" name="Slide Number Placeholder 3"/>
          <p:cNvSpPr>
            <a:spLocks noGrp="1"/>
          </p:cNvSpPr>
          <p:nvPr>
            <p:ph type="sldNum" sz="quarter" idx="10"/>
          </p:nvPr>
        </p:nvSpPr>
        <p:spPr/>
        <p:txBody>
          <a:bodyPr/>
          <a:lstStyle/>
          <a:p>
            <a:fld id="{20B9C825-F38E-45BB-92C1-043DE61C9183}" type="slidenum">
              <a:rPr lang="en-US" smtClean="0"/>
              <a:pPr/>
              <a:t>2</a:t>
            </a:fld>
            <a:endParaRPr lang="en-US" dirty="0"/>
          </a:p>
        </p:txBody>
      </p:sp>
    </p:spTree>
    <p:extLst>
      <p:ext uri="{BB962C8B-B14F-4D97-AF65-F5344CB8AC3E}">
        <p14:creationId xmlns:p14="http://schemas.microsoft.com/office/powerpoint/2010/main" val="30256484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Clicking</a:t>
            </a:r>
            <a:r>
              <a:rPr lang="en-US" baseline="0" dirty="0" smtClean="0"/>
              <a:t> ‘Search’ on the Training Notifications home page will bring the user to the Search page. Using the search, the user can locate any notifications that are not displayed on the data table (which only displays recently submitted notifications). Please note: the search may take longer for users with a high volume of notifications.</a:t>
            </a:r>
            <a:endParaRPr lang="en-US" dirty="0" smtClean="0"/>
          </a:p>
          <a:p>
            <a:endParaRPr lang="en-GB" dirty="0"/>
          </a:p>
        </p:txBody>
      </p:sp>
      <p:sp>
        <p:nvSpPr>
          <p:cNvPr id="4" name="Slide Number Placeholder 3"/>
          <p:cNvSpPr>
            <a:spLocks noGrp="1"/>
          </p:cNvSpPr>
          <p:nvPr>
            <p:ph type="sldNum" sz="quarter" idx="10"/>
          </p:nvPr>
        </p:nvSpPr>
        <p:spPr/>
        <p:txBody>
          <a:bodyPr/>
          <a:lstStyle/>
          <a:p>
            <a:fld id="{20B9C825-F38E-45BB-92C1-043DE61C9183}" type="slidenum">
              <a:rPr lang="en-US" smtClean="0"/>
              <a:pPr/>
              <a:t>20</a:t>
            </a:fld>
            <a:endParaRPr lang="en-US" dirty="0"/>
          </a:p>
        </p:txBody>
      </p:sp>
    </p:spTree>
    <p:extLst>
      <p:ext uri="{BB962C8B-B14F-4D97-AF65-F5344CB8AC3E}">
        <p14:creationId xmlns:p14="http://schemas.microsoft.com/office/powerpoint/2010/main" val="26286671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Once</a:t>
            </a:r>
            <a:r>
              <a:rPr lang="en-US" baseline="0" dirty="0" smtClean="0"/>
              <a:t> the user searches, the results are displayed on the result page. Here the user can create post-training notifications, update notifications, and cancel notifications just like in the data table on the home page.</a:t>
            </a:r>
            <a:endParaRPr lang="en-US" dirty="0" smtClean="0"/>
          </a:p>
          <a:p>
            <a:endParaRPr lang="en-GB" dirty="0"/>
          </a:p>
        </p:txBody>
      </p:sp>
      <p:sp>
        <p:nvSpPr>
          <p:cNvPr id="4" name="Slide Number Placeholder 3"/>
          <p:cNvSpPr>
            <a:spLocks noGrp="1"/>
          </p:cNvSpPr>
          <p:nvPr>
            <p:ph type="sldNum" sz="quarter" idx="10"/>
          </p:nvPr>
        </p:nvSpPr>
        <p:spPr/>
        <p:txBody>
          <a:bodyPr/>
          <a:lstStyle/>
          <a:p>
            <a:fld id="{20B9C825-F38E-45BB-92C1-043DE61C9183}" type="slidenum">
              <a:rPr lang="en-US" smtClean="0"/>
              <a:pPr/>
              <a:t>21</a:t>
            </a:fld>
            <a:endParaRPr lang="en-US" dirty="0"/>
          </a:p>
        </p:txBody>
      </p:sp>
    </p:spTree>
    <p:extLst>
      <p:ext uri="{BB962C8B-B14F-4D97-AF65-F5344CB8AC3E}">
        <p14:creationId xmlns:p14="http://schemas.microsoft.com/office/powerpoint/2010/main" val="403827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Click</a:t>
            </a:r>
            <a:r>
              <a:rPr lang="en-GB" baseline="0" dirty="0" smtClean="0"/>
              <a:t> the “Training Notifications” tile on the Training Provider Dashboard to access the Training Notifications home page.</a:t>
            </a:r>
            <a:endParaRPr lang="en-GB" dirty="0" smtClean="0"/>
          </a:p>
          <a:p>
            <a:endParaRPr lang="en-GB" dirty="0"/>
          </a:p>
        </p:txBody>
      </p:sp>
      <p:sp>
        <p:nvSpPr>
          <p:cNvPr id="4" name="Slide Number Placeholder 3"/>
          <p:cNvSpPr>
            <a:spLocks noGrp="1"/>
          </p:cNvSpPr>
          <p:nvPr>
            <p:ph type="sldNum" sz="quarter" idx="10"/>
          </p:nvPr>
        </p:nvSpPr>
        <p:spPr/>
        <p:txBody>
          <a:bodyPr/>
          <a:lstStyle/>
          <a:p>
            <a:fld id="{20B9C825-F38E-45BB-92C1-043DE61C9183}" type="slidenum">
              <a:rPr lang="en-US" smtClean="0"/>
              <a:pPr/>
              <a:t>3</a:t>
            </a:fld>
            <a:endParaRPr lang="en-US" dirty="0"/>
          </a:p>
        </p:txBody>
      </p:sp>
    </p:spTree>
    <p:extLst>
      <p:ext uri="{BB962C8B-B14F-4D97-AF65-F5344CB8AC3E}">
        <p14:creationId xmlns:p14="http://schemas.microsoft.com/office/powerpoint/2010/main" val="38771322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This is the Training Notifications Home page</a:t>
            </a:r>
            <a:r>
              <a:rPr lang="en-US" baseline="0" dirty="0" smtClean="0"/>
              <a:t>. Here the user can view submitted notifications, submit a new pre-training notification, submit a new post training notification, and use the search to find older notifications. If a user would like to find a notification not listed in the table, they can use the search option. The “New e-learning Post-Training Notification” only applies to notifications for renovator, refresher, and e-learning courses with no hands on requirement; all other post-training notifications must be preceded by a pre-training notification. The button only appears if the training program is accredited for a renovator, refresher, or e-learning course. The users can submit post-training notifications, update notifications, and cancel notifications from the buttons displayed in the data table.</a:t>
            </a:r>
            <a:endParaRPr lang="en-US" dirty="0" smtClean="0"/>
          </a:p>
        </p:txBody>
      </p:sp>
      <p:sp>
        <p:nvSpPr>
          <p:cNvPr id="4" name="Slide Number Placeholder 3"/>
          <p:cNvSpPr>
            <a:spLocks noGrp="1"/>
          </p:cNvSpPr>
          <p:nvPr>
            <p:ph type="sldNum" sz="quarter" idx="10"/>
          </p:nvPr>
        </p:nvSpPr>
        <p:spPr/>
        <p:txBody>
          <a:bodyPr/>
          <a:lstStyle/>
          <a:p>
            <a:fld id="{20B9C825-F38E-45BB-92C1-043DE61C9183}" type="slidenum">
              <a:rPr lang="en-US" smtClean="0"/>
              <a:pPr/>
              <a:t>4</a:t>
            </a:fld>
            <a:endParaRPr lang="en-US" dirty="0"/>
          </a:p>
        </p:txBody>
      </p:sp>
    </p:spTree>
    <p:extLst>
      <p:ext uri="{BB962C8B-B14F-4D97-AF65-F5344CB8AC3E}">
        <p14:creationId xmlns:p14="http://schemas.microsoft.com/office/powerpoint/2010/main" val="33338309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If</a:t>
            </a:r>
            <a:r>
              <a:rPr lang="en-US" baseline="0" dirty="0" smtClean="0"/>
              <a:t> the user clicks the “New Pre-Training Notification” button they will be taken to the new pre-training notification edit page. Here they can enter all their information to submit with their pre-training notification. Their Training Facilities and Training Instructors are pre-filled with data associated with their accreditation number and available on dropdown. A user can select “Other” for training facility only if they are accredited to have non permanent training facilities. There is no longer an option for “Other” under Training Instructors. To add training facilities or instructors, the training providers must submit an amendment from the “Manage People and Facilities” tile on the Dashboard.</a:t>
            </a:r>
            <a:endParaRPr lang="en-US" dirty="0" smtClean="0"/>
          </a:p>
        </p:txBody>
      </p:sp>
      <p:sp>
        <p:nvSpPr>
          <p:cNvPr id="4" name="Slide Number Placeholder 3"/>
          <p:cNvSpPr>
            <a:spLocks noGrp="1"/>
          </p:cNvSpPr>
          <p:nvPr>
            <p:ph type="sldNum" sz="quarter" idx="10"/>
          </p:nvPr>
        </p:nvSpPr>
        <p:spPr/>
        <p:txBody>
          <a:bodyPr/>
          <a:lstStyle/>
          <a:p>
            <a:fld id="{20B9C825-F38E-45BB-92C1-043DE61C9183}" type="slidenum">
              <a:rPr lang="en-US" smtClean="0"/>
              <a:pPr/>
              <a:t>5</a:t>
            </a:fld>
            <a:endParaRPr lang="en-US" dirty="0"/>
          </a:p>
        </p:txBody>
      </p:sp>
    </p:spTree>
    <p:extLst>
      <p:ext uri="{BB962C8B-B14F-4D97-AF65-F5344CB8AC3E}">
        <p14:creationId xmlns:p14="http://schemas.microsoft.com/office/powerpoint/2010/main" val="30192312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When the user clicks</a:t>
            </a:r>
            <a:r>
              <a:rPr lang="en-US" baseline="0" dirty="0" smtClean="0"/>
              <a:t> the “Submit New Pre-Training Notification” button they will be taken to the Review Page. Here they will be able to review their information before submitting. The user can select “Sign Notification” to bring up the eSignature Widget to sign and submit their notification, “Edit” to return to the previous page and edit their notification information, or “Cancel Submission” to return to the home page and erase their data without submitting.</a:t>
            </a:r>
            <a:endParaRPr lang="en-US" dirty="0" smtClean="0"/>
          </a:p>
          <a:p>
            <a:endParaRPr lang="en-GB" dirty="0"/>
          </a:p>
        </p:txBody>
      </p:sp>
      <p:sp>
        <p:nvSpPr>
          <p:cNvPr id="4" name="Slide Number Placeholder 3"/>
          <p:cNvSpPr>
            <a:spLocks noGrp="1"/>
          </p:cNvSpPr>
          <p:nvPr>
            <p:ph type="sldNum" sz="quarter" idx="10"/>
          </p:nvPr>
        </p:nvSpPr>
        <p:spPr/>
        <p:txBody>
          <a:bodyPr/>
          <a:lstStyle/>
          <a:p>
            <a:fld id="{20B9C825-F38E-45BB-92C1-043DE61C9183}" type="slidenum">
              <a:rPr lang="en-US" smtClean="0"/>
              <a:pPr/>
              <a:t>6</a:t>
            </a:fld>
            <a:endParaRPr lang="en-US" dirty="0"/>
          </a:p>
        </p:txBody>
      </p:sp>
    </p:spTree>
    <p:extLst>
      <p:ext uri="{BB962C8B-B14F-4D97-AF65-F5344CB8AC3E}">
        <p14:creationId xmlns:p14="http://schemas.microsoft.com/office/powerpoint/2010/main" val="30316156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The user will see</a:t>
            </a:r>
            <a:r>
              <a:rPr lang="en-GB" baseline="0" dirty="0" smtClean="0"/>
              <a:t> this confirmation message when their notification is submitted.</a:t>
            </a:r>
            <a:endParaRPr lang="en-GB" dirty="0" smtClean="0"/>
          </a:p>
        </p:txBody>
      </p:sp>
      <p:sp>
        <p:nvSpPr>
          <p:cNvPr id="4" name="Slide Number Placeholder 3"/>
          <p:cNvSpPr>
            <a:spLocks noGrp="1"/>
          </p:cNvSpPr>
          <p:nvPr>
            <p:ph type="sldNum" sz="quarter" idx="10"/>
          </p:nvPr>
        </p:nvSpPr>
        <p:spPr/>
        <p:txBody>
          <a:bodyPr/>
          <a:lstStyle/>
          <a:p>
            <a:fld id="{20B9C825-F38E-45BB-92C1-043DE61C9183}" type="slidenum">
              <a:rPr lang="en-US" smtClean="0"/>
              <a:pPr/>
              <a:t>7</a:t>
            </a:fld>
            <a:endParaRPr lang="en-US" dirty="0"/>
          </a:p>
        </p:txBody>
      </p:sp>
    </p:spTree>
    <p:extLst>
      <p:ext uri="{BB962C8B-B14F-4D97-AF65-F5344CB8AC3E}">
        <p14:creationId xmlns:p14="http://schemas.microsoft.com/office/powerpoint/2010/main" val="42660728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An entry</a:t>
            </a:r>
            <a:r>
              <a:rPr lang="en-GB" baseline="0" dirty="0" smtClean="0"/>
              <a:t> will be added to the table on the user’s Training Notifications home page when it is submitted.</a:t>
            </a:r>
            <a:endParaRPr lang="en-GB" dirty="0" smtClean="0"/>
          </a:p>
        </p:txBody>
      </p:sp>
      <p:sp>
        <p:nvSpPr>
          <p:cNvPr id="4" name="Slide Number Placeholder 3"/>
          <p:cNvSpPr>
            <a:spLocks noGrp="1"/>
          </p:cNvSpPr>
          <p:nvPr>
            <p:ph type="sldNum" sz="quarter" idx="10"/>
          </p:nvPr>
        </p:nvSpPr>
        <p:spPr/>
        <p:txBody>
          <a:bodyPr/>
          <a:lstStyle/>
          <a:p>
            <a:fld id="{20B9C825-F38E-45BB-92C1-043DE61C9183}" type="slidenum">
              <a:rPr lang="en-US" smtClean="0"/>
              <a:pPr/>
              <a:t>8</a:t>
            </a:fld>
            <a:endParaRPr lang="en-US" dirty="0"/>
          </a:p>
        </p:txBody>
      </p:sp>
    </p:spTree>
    <p:extLst>
      <p:ext uri="{BB962C8B-B14F-4D97-AF65-F5344CB8AC3E}">
        <p14:creationId xmlns:p14="http://schemas.microsoft.com/office/powerpoint/2010/main" val="20038964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The</a:t>
            </a:r>
            <a:r>
              <a:rPr lang="en-GB" baseline="0" dirty="0" smtClean="0"/>
              <a:t> user will also receive a confirmation email when their notification is submitted.</a:t>
            </a:r>
            <a:endParaRPr lang="en-GB" dirty="0" smtClean="0"/>
          </a:p>
        </p:txBody>
      </p:sp>
      <p:sp>
        <p:nvSpPr>
          <p:cNvPr id="4" name="Slide Number Placeholder 3"/>
          <p:cNvSpPr>
            <a:spLocks noGrp="1"/>
          </p:cNvSpPr>
          <p:nvPr>
            <p:ph type="sldNum" sz="quarter" idx="10"/>
          </p:nvPr>
        </p:nvSpPr>
        <p:spPr/>
        <p:txBody>
          <a:bodyPr/>
          <a:lstStyle/>
          <a:p>
            <a:fld id="{20B9C825-F38E-45BB-92C1-043DE61C9183}" type="slidenum">
              <a:rPr lang="en-US" smtClean="0"/>
              <a:pPr/>
              <a:t>9</a:t>
            </a:fld>
            <a:endParaRPr lang="en-US" dirty="0"/>
          </a:p>
        </p:txBody>
      </p:sp>
    </p:spTree>
    <p:extLst>
      <p:ext uri="{BB962C8B-B14F-4D97-AF65-F5344CB8AC3E}">
        <p14:creationId xmlns:p14="http://schemas.microsoft.com/office/powerpoint/2010/main" val="28967216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 Id="rId5" Type="http://schemas.openxmlformats.org/officeDocument/2006/relationships/image" Target="../media/image9.png"/><Relationship Id="rId4"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8.png"/><Relationship Id="rId4"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page">
    <p:spTree>
      <p:nvGrpSpPr>
        <p:cNvPr id="1" name=""/>
        <p:cNvGrpSpPr/>
        <p:nvPr/>
      </p:nvGrpSpPr>
      <p:grpSpPr>
        <a:xfrm>
          <a:off x="0" y="0"/>
          <a:ext cx="0" cy="0"/>
          <a:chOff x="0" y="0"/>
          <a:chExt cx="0" cy="0"/>
        </a:xfrm>
      </p:grpSpPr>
      <p:pic>
        <p:nvPicPr>
          <p:cNvPr id="46" name="Image 22" descr="cover-Beet.jpg &lt;IGNORE&gt;"/>
          <p:cNvPicPr>
            <a:picLocks noChangeAspect="1"/>
          </p:cNvPicPr>
          <p:nvPr userDrawn="1"/>
        </p:nvPicPr>
        <p:blipFill>
          <a:blip r:embed="rId2" cstate="print"/>
          <a:stretch>
            <a:fillRect/>
          </a:stretch>
        </p:blipFill>
        <p:spPr>
          <a:xfrm>
            <a:off x="1" y="0"/>
            <a:ext cx="9143998" cy="4071937"/>
          </a:xfrm>
          <a:prstGeom prst="rect">
            <a:avLst/>
          </a:prstGeom>
        </p:spPr>
      </p:pic>
      <p:pic>
        <p:nvPicPr>
          <p:cNvPr id="51" name="Picture 6" descr="cover_bg_beet_part2.jpg &lt;IGNORE&gt;"/>
          <p:cNvPicPr>
            <a:picLocks/>
          </p:cNvPicPr>
          <p:nvPr userDrawn="1"/>
        </p:nvPicPr>
        <p:blipFill>
          <a:blip r:embed="rId3" cstate="print"/>
          <a:stretch>
            <a:fillRect/>
          </a:stretch>
        </p:blipFill>
        <p:spPr>
          <a:xfrm>
            <a:off x="0" y="4069080"/>
            <a:ext cx="9144000" cy="1527048"/>
          </a:xfrm>
          <a:prstGeom prst="rect">
            <a:avLst/>
          </a:prstGeom>
        </p:spPr>
      </p:pic>
      <p:sp>
        <p:nvSpPr>
          <p:cNvPr id="2" name="Title 1"/>
          <p:cNvSpPr>
            <a:spLocks noGrp="1"/>
          </p:cNvSpPr>
          <p:nvPr userDrawn="1">
            <p:ph type="ctrTitle" hasCustomPrompt="1"/>
          </p:nvPr>
        </p:nvSpPr>
        <p:spPr bwMode="white">
          <a:xfrm>
            <a:off x="449262" y="4204514"/>
            <a:ext cx="8250237" cy="1244816"/>
          </a:xfrm>
        </p:spPr>
        <p:txBody>
          <a:bodyPr wrap="square" lIns="0" tIns="0" rIns="0" bIns="0" anchor="t" anchorCtr="0">
            <a:normAutofit/>
          </a:bodyPr>
          <a:lstStyle>
            <a:lvl1pPr algn="l">
              <a:defRPr sz="3600" b="0" baseline="0">
                <a:solidFill>
                  <a:srgbClr val="FFFFFF"/>
                </a:solidFill>
              </a:defRPr>
            </a:lvl1pPr>
          </a:lstStyle>
          <a:p>
            <a:r>
              <a:rPr lang="en-US" noProof="0" smtClean="0"/>
              <a:t>Click to edit Master </a:t>
            </a:r>
            <a:br>
              <a:rPr lang="en-US" noProof="0" smtClean="0"/>
            </a:br>
            <a:r>
              <a:rPr lang="en-US" noProof="0" smtClean="0"/>
              <a:t>title style</a:t>
            </a:r>
            <a:endParaRPr lang="en-US" noProof="0" dirty="0"/>
          </a:p>
        </p:txBody>
      </p:sp>
      <p:sp>
        <p:nvSpPr>
          <p:cNvPr id="3" name="Subtitle 2"/>
          <p:cNvSpPr>
            <a:spLocks noGrp="1"/>
          </p:cNvSpPr>
          <p:nvPr>
            <p:ph type="subTitle" idx="1"/>
          </p:nvPr>
        </p:nvSpPr>
        <p:spPr>
          <a:xfrm>
            <a:off x="447675" y="5721349"/>
            <a:ext cx="5881407" cy="679451"/>
          </a:xfrm>
          <a:prstGeom prst="rect">
            <a:avLst/>
          </a:prstGeom>
        </p:spPr>
        <p:txBody>
          <a:bodyPr lIns="0" tIns="0" rIns="0" bIns="0" anchor="t" anchorCtr="0">
            <a:normAutofit/>
          </a:bodyPr>
          <a:lstStyle>
            <a:lvl1pPr marL="0" indent="0" algn="l">
              <a:spcBef>
                <a:spcPts val="0"/>
              </a:spcBef>
              <a:buNone/>
              <a:defRPr lang="en-GB" sz="1400" kern="1200" noProof="0" dirty="0">
                <a:solidFill>
                  <a:srgbClr val="666666"/>
                </a:solidFill>
                <a:latin typeface="Arial" pitchFamily="34" charset="0"/>
                <a:ea typeface="+mn-ea"/>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dirty="0" smtClean="0"/>
          </a:p>
        </p:txBody>
      </p:sp>
      <p:pic>
        <p:nvPicPr>
          <p:cNvPr id="48" name="Picture 8" descr="cover_bg_beet_part1.jpg &lt;IGNORE&gt;"/>
          <p:cNvPicPr>
            <a:picLocks noChangeAspect="1"/>
          </p:cNvPicPr>
          <p:nvPr userDrawn="1"/>
        </p:nvPicPr>
        <p:blipFill>
          <a:blip r:embed="rId4" cstate="print"/>
          <a:stretch>
            <a:fillRect/>
          </a:stretch>
        </p:blipFill>
        <p:spPr>
          <a:xfrm>
            <a:off x="19" y="3906044"/>
            <a:ext cx="9143961" cy="178592"/>
          </a:xfrm>
          <a:prstGeom prst="rect">
            <a:avLst/>
          </a:prstGeom>
        </p:spPr>
      </p:pic>
      <p:pic>
        <p:nvPicPr>
          <p:cNvPr id="47" name="Picture 6"/>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7179891" y="4459382"/>
            <a:ext cx="1524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2036494390"/>
      </p:ext>
    </p:extLst>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mall image">
    <p:spTree>
      <p:nvGrpSpPr>
        <p:cNvPr id="1" name=""/>
        <p:cNvGrpSpPr/>
        <p:nvPr/>
      </p:nvGrpSpPr>
      <p:grpSpPr>
        <a:xfrm>
          <a:off x="0" y="0"/>
          <a:ext cx="0" cy="0"/>
          <a:chOff x="0" y="0"/>
          <a:chExt cx="0" cy="0"/>
        </a:xfrm>
      </p:grpSpPr>
      <p:pic>
        <p:nvPicPr>
          <p:cNvPr id="14" name="Image 13" descr="footer-Beet.jpg"/>
          <p:cNvPicPr>
            <a:picLocks noChangeAspect="1"/>
          </p:cNvPicPr>
          <p:nvPr userDrawn="1"/>
        </p:nvPicPr>
        <p:blipFill>
          <a:blip r:embed="rId2" cstate="print"/>
          <a:stretch>
            <a:fillRect/>
          </a:stretch>
        </p:blipFill>
        <p:spPr>
          <a:xfrm>
            <a:off x="0" y="5529263"/>
            <a:ext cx="9144000" cy="1328737"/>
          </a:xfrm>
          <a:prstGeom prst="rect">
            <a:avLst/>
          </a:prstGeom>
        </p:spPr>
      </p:pic>
      <p:sp>
        <p:nvSpPr>
          <p:cNvPr id="13" name="Slide Number Placeholder 5"/>
          <p:cNvSpPr>
            <a:spLocks noGrp="1"/>
          </p:cNvSpPr>
          <p:nvPr>
            <p:ph type="sldNum" sz="quarter" idx="12"/>
          </p:nvPr>
        </p:nvSpPr>
        <p:spPr>
          <a:xfrm>
            <a:off x="7908343" y="6499157"/>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525A3C56-E491-49B2-93F3-63532DF516BC}" type="slidenum">
              <a:rPr lang="en-US" smtClean="0"/>
              <a:pPr/>
              <a:t>‹#›</a:t>
            </a:fld>
            <a:endParaRPr lang="en-US" dirty="0"/>
          </a:p>
        </p:txBody>
      </p:sp>
      <p:sp>
        <p:nvSpPr>
          <p:cNvPr id="21" name="Picture Placeholder 20"/>
          <p:cNvSpPr>
            <a:spLocks noGrp="1"/>
          </p:cNvSpPr>
          <p:nvPr>
            <p:ph type="pic" sz="quarter" idx="14"/>
          </p:nvPr>
        </p:nvSpPr>
        <p:spPr>
          <a:xfrm>
            <a:off x="4762500" y="1325563"/>
            <a:ext cx="3924300" cy="4835525"/>
          </a:xfrm>
          <a:prstGeom prst="rect">
            <a:avLst/>
          </a:prstGeom>
        </p:spPr>
        <p:txBody>
          <a:bodyPr lIns="0" tIns="0" rIns="0" bIns="0">
            <a:normAutofit/>
          </a:bodyPr>
          <a:lstStyle>
            <a:lvl1pPr>
              <a:spcBef>
                <a:spcPts val="500"/>
              </a:spcBef>
              <a:buNone/>
              <a:defRPr lang="en-GB" sz="2000" kern="1200" baseline="0" noProof="0" dirty="0" smtClean="0">
                <a:solidFill>
                  <a:schemeClr val="tx1"/>
                </a:solidFill>
                <a:latin typeface="Arial" pitchFamily="34" charset="0"/>
                <a:ea typeface="+mn-ea"/>
                <a:cs typeface="+mn-cs"/>
              </a:defRPr>
            </a:lvl1pPr>
          </a:lstStyle>
          <a:p>
            <a:r>
              <a:rPr lang="en-US" dirty="0" smtClean="0"/>
              <a:t>Click icon to add picture</a:t>
            </a:r>
            <a:endParaRPr lang="en-US" dirty="0"/>
          </a:p>
        </p:txBody>
      </p:sp>
      <p:sp>
        <p:nvSpPr>
          <p:cNvPr id="10"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1" name="Content Placeholder 20"/>
          <p:cNvSpPr>
            <a:spLocks noGrp="1"/>
          </p:cNvSpPr>
          <p:nvPr>
            <p:ph sz="quarter" idx="17"/>
          </p:nvPr>
        </p:nvSpPr>
        <p:spPr>
          <a:xfrm>
            <a:off x="449264" y="1266825"/>
            <a:ext cx="3956050" cy="4886325"/>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20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20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8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6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4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310781903"/>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ultiple Image">
    <p:spTree>
      <p:nvGrpSpPr>
        <p:cNvPr id="1" name=""/>
        <p:cNvGrpSpPr/>
        <p:nvPr/>
      </p:nvGrpSpPr>
      <p:grpSpPr>
        <a:xfrm>
          <a:off x="0" y="0"/>
          <a:ext cx="0" cy="0"/>
          <a:chOff x="0" y="0"/>
          <a:chExt cx="0" cy="0"/>
        </a:xfrm>
      </p:grpSpPr>
      <p:pic>
        <p:nvPicPr>
          <p:cNvPr id="19" name="Image 18" descr="footer-Beet.jpg"/>
          <p:cNvPicPr>
            <a:picLocks noChangeAspect="1"/>
          </p:cNvPicPr>
          <p:nvPr userDrawn="1"/>
        </p:nvPicPr>
        <p:blipFill>
          <a:blip r:embed="rId2" cstate="print"/>
          <a:stretch>
            <a:fillRect/>
          </a:stretch>
        </p:blipFill>
        <p:spPr>
          <a:xfrm>
            <a:off x="0" y="5529263"/>
            <a:ext cx="9144000" cy="1328737"/>
          </a:xfrm>
          <a:prstGeom prst="rect">
            <a:avLst/>
          </a:prstGeom>
        </p:spPr>
      </p:pic>
      <p:sp>
        <p:nvSpPr>
          <p:cNvPr id="20"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525A3C56-E491-49B2-93F3-63532DF516BC}" type="slidenum">
              <a:rPr lang="en-US" smtClean="0"/>
              <a:pPr/>
              <a:t>‹#›</a:t>
            </a:fld>
            <a:endParaRPr lang="en-US" dirty="0"/>
          </a:p>
        </p:txBody>
      </p:sp>
      <p:sp>
        <p:nvSpPr>
          <p:cNvPr id="21" name="Picture Placeholder 20"/>
          <p:cNvSpPr>
            <a:spLocks noGrp="1"/>
          </p:cNvSpPr>
          <p:nvPr>
            <p:ph type="pic" sz="quarter" idx="14"/>
          </p:nvPr>
        </p:nvSpPr>
        <p:spPr>
          <a:xfrm>
            <a:off x="447676" y="1325563"/>
            <a:ext cx="2580730" cy="3141334"/>
          </a:xfrm>
          <a:prstGeom prst="rect">
            <a:avLst/>
          </a:prstGeom>
        </p:spPr>
        <p:txBody>
          <a:bodyPr lIns="0" tIns="0" rIns="0" bIns="0">
            <a:normAutofit/>
          </a:bodyPr>
          <a:lstStyle>
            <a:lvl1pPr>
              <a:buNone/>
              <a:defRPr lang="en-GB" sz="1800" kern="1200" baseline="0" noProof="0" dirty="0" smtClean="0">
                <a:solidFill>
                  <a:schemeClr val="tx1"/>
                </a:solidFill>
                <a:latin typeface="Arial" pitchFamily="34" charset="0"/>
                <a:ea typeface="+mn-ea"/>
                <a:cs typeface="+mn-cs"/>
              </a:defRPr>
            </a:lvl1pPr>
          </a:lstStyle>
          <a:p>
            <a:r>
              <a:rPr lang="en-US" dirty="0" smtClean="0"/>
              <a:t>Click icon to add picture</a:t>
            </a:r>
            <a:endParaRPr lang="en-US" dirty="0"/>
          </a:p>
        </p:txBody>
      </p:sp>
      <p:sp>
        <p:nvSpPr>
          <p:cNvPr id="11" name="Picture Placeholder 20"/>
          <p:cNvSpPr>
            <a:spLocks noGrp="1"/>
          </p:cNvSpPr>
          <p:nvPr>
            <p:ph type="pic" sz="quarter" idx="15"/>
          </p:nvPr>
        </p:nvSpPr>
        <p:spPr>
          <a:xfrm>
            <a:off x="3230319" y="1325563"/>
            <a:ext cx="2627284" cy="3141334"/>
          </a:xfrm>
          <a:prstGeom prst="rect">
            <a:avLst/>
          </a:prstGeom>
        </p:spPr>
        <p:txBody>
          <a:bodyPr lIns="0" tIns="0" rIns="0" bIns="0">
            <a:normAutofit/>
          </a:bodyPr>
          <a:lstStyle>
            <a:lvl1pPr>
              <a:buNone/>
              <a:defRPr lang="en-GB" sz="1800" kern="1200" baseline="0" noProof="0" dirty="0" smtClean="0">
                <a:solidFill>
                  <a:schemeClr val="tx1"/>
                </a:solidFill>
                <a:latin typeface="Arial" pitchFamily="34" charset="0"/>
                <a:ea typeface="+mn-ea"/>
                <a:cs typeface="+mn-cs"/>
              </a:defRPr>
            </a:lvl1pPr>
          </a:lstStyle>
          <a:p>
            <a:r>
              <a:rPr lang="en-US" dirty="0" smtClean="0"/>
              <a:t>Click icon to add picture</a:t>
            </a:r>
            <a:endParaRPr lang="en-US" dirty="0"/>
          </a:p>
        </p:txBody>
      </p:sp>
      <p:sp>
        <p:nvSpPr>
          <p:cNvPr id="12" name="Picture Placeholder 20"/>
          <p:cNvSpPr>
            <a:spLocks noGrp="1"/>
          </p:cNvSpPr>
          <p:nvPr>
            <p:ph type="pic" sz="quarter" idx="16"/>
          </p:nvPr>
        </p:nvSpPr>
        <p:spPr>
          <a:xfrm>
            <a:off x="6059516" y="1325563"/>
            <a:ext cx="2627284" cy="3141334"/>
          </a:xfrm>
          <a:prstGeom prst="rect">
            <a:avLst/>
          </a:prstGeom>
        </p:spPr>
        <p:txBody>
          <a:bodyPr lIns="0" tIns="0" rIns="0" bIns="0">
            <a:normAutofit/>
          </a:bodyPr>
          <a:lstStyle>
            <a:lvl1pPr>
              <a:buNone/>
              <a:defRPr lang="en-GB" sz="1800" kern="1200" baseline="0" noProof="0" dirty="0" smtClean="0">
                <a:solidFill>
                  <a:schemeClr val="tx1"/>
                </a:solidFill>
                <a:latin typeface="Arial" pitchFamily="34" charset="0"/>
                <a:ea typeface="+mn-ea"/>
                <a:cs typeface="+mn-cs"/>
              </a:defRPr>
            </a:lvl1pPr>
          </a:lstStyle>
          <a:p>
            <a:r>
              <a:rPr lang="en-US" dirty="0" smtClean="0"/>
              <a:t>Click icon to add picture</a:t>
            </a:r>
            <a:endParaRPr lang="en-US" dirty="0"/>
          </a:p>
        </p:txBody>
      </p:sp>
      <p:sp>
        <p:nvSpPr>
          <p:cNvPr id="14"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5" name="Content Placeholder 20"/>
          <p:cNvSpPr>
            <a:spLocks noGrp="1"/>
          </p:cNvSpPr>
          <p:nvPr>
            <p:ph sz="quarter" idx="17" hasCustomPrompt="1"/>
          </p:nvPr>
        </p:nvSpPr>
        <p:spPr>
          <a:xfrm>
            <a:off x="447675" y="4614043"/>
            <a:ext cx="2582128" cy="1549618"/>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16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16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4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2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1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Content Placeholder 20"/>
          <p:cNvSpPr>
            <a:spLocks noGrp="1"/>
          </p:cNvSpPr>
          <p:nvPr>
            <p:ph sz="quarter" idx="22" hasCustomPrompt="1"/>
          </p:nvPr>
        </p:nvSpPr>
        <p:spPr>
          <a:xfrm>
            <a:off x="3233168" y="4614042"/>
            <a:ext cx="2621722" cy="1549618"/>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16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16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4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2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1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Content Placeholder 20"/>
          <p:cNvSpPr>
            <a:spLocks noGrp="1"/>
          </p:cNvSpPr>
          <p:nvPr>
            <p:ph sz="quarter" idx="23" hasCustomPrompt="1"/>
          </p:nvPr>
        </p:nvSpPr>
        <p:spPr>
          <a:xfrm>
            <a:off x="6066430" y="4614042"/>
            <a:ext cx="2633070" cy="1549618"/>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16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16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4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2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1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777306989"/>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rge Image">
    <p:spTree>
      <p:nvGrpSpPr>
        <p:cNvPr id="1" name=""/>
        <p:cNvGrpSpPr/>
        <p:nvPr/>
      </p:nvGrpSpPr>
      <p:grpSpPr>
        <a:xfrm>
          <a:off x="0" y="0"/>
          <a:ext cx="0" cy="0"/>
          <a:chOff x="0" y="0"/>
          <a:chExt cx="0" cy="0"/>
        </a:xfrm>
      </p:grpSpPr>
      <p:pic>
        <p:nvPicPr>
          <p:cNvPr id="14" name="Image 13" descr="footer-Beet.jpg"/>
          <p:cNvPicPr>
            <a:picLocks noChangeAspect="1"/>
          </p:cNvPicPr>
          <p:nvPr userDrawn="1"/>
        </p:nvPicPr>
        <p:blipFill>
          <a:blip r:embed="rId2" cstate="print"/>
          <a:stretch>
            <a:fillRect/>
          </a:stretch>
        </p:blipFill>
        <p:spPr>
          <a:xfrm>
            <a:off x="1587" y="5488781"/>
            <a:ext cx="9144000" cy="1328737"/>
          </a:xfrm>
          <a:prstGeom prst="rect">
            <a:avLst/>
          </a:prstGeom>
        </p:spPr>
      </p:pic>
      <p:sp>
        <p:nvSpPr>
          <p:cNvPr id="13" name="Slide Number Placeholder 5"/>
          <p:cNvSpPr>
            <a:spLocks noGrp="1"/>
          </p:cNvSpPr>
          <p:nvPr>
            <p:ph type="sldNum" sz="quarter" idx="12"/>
          </p:nvPr>
        </p:nvSpPr>
        <p:spPr>
          <a:xfrm>
            <a:off x="7908343" y="6384206"/>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525A3C56-E491-49B2-93F3-63532DF516BC}" type="slidenum">
              <a:rPr lang="en-US" smtClean="0"/>
              <a:pPr/>
              <a:t>‹#›</a:t>
            </a:fld>
            <a:endParaRPr lang="en-US" dirty="0"/>
          </a:p>
        </p:txBody>
      </p:sp>
      <p:sp>
        <p:nvSpPr>
          <p:cNvPr id="21" name="Picture Placeholder 20"/>
          <p:cNvSpPr>
            <a:spLocks noGrp="1"/>
          </p:cNvSpPr>
          <p:nvPr>
            <p:ph type="pic" sz="quarter" idx="14"/>
          </p:nvPr>
        </p:nvSpPr>
        <p:spPr>
          <a:xfrm>
            <a:off x="447675" y="1325563"/>
            <a:ext cx="8251825" cy="3460759"/>
          </a:xfrm>
          <a:prstGeom prst="rect">
            <a:avLst/>
          </a:prstGeom>
        </p:spPr>
        <p:txBody>
          <a:bodyPr lIns="0" tIns="0" rIns="0" bIns="0">
            <a:normAutofit/>
          </a:bodyPr>
          <a:lstStyle>
            <a:lvl1pPr>
              <a:buNone/>
              <a:defRPr lang="en-GB" sz="1800" kern="1200" baseline="0" noProof="0" dirty="0" smtClean="0">
                <a:solidFill>
                  <a:schemeClr val="tx1"/>
                </a:solidFill>
                <a:latin typeface="Arial" pitchFamily="34" charset="0"/>
                <a:ea typeface="+mn-ea"/>
                <a:cs typeface="+mn-cs"/>
              </a:defRPr>
            </a:lvl1pPr>
          </a:lstStyle>
          <a:p>
            <a:r>
              <a:rPr lang="en-US" dirty="0" smtClean="0"/>
              <a:t>Click icon to add picture</a:t>
            </a:r>
            <a:endParaRPr lang="en-US" dirty="0"/>
          </a:p>
        </p:txBody>
      </p:sp>
      <p:sp>
        <p:nvSpPr>
          <p:cNvPr id="10"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1" name="Content Placeholder 20"/>
          <p:cNvSpPr>
            <a:spLocks noGrp="1"/>
          </p:cNvSpPr>
          <p:nvPr>
            <p:ph sz="quarter" idx="17" hasCustomPrompt="1"/>
          </p:nvPr>
        </p:nvSpPr>
        <p:spPr>
          <a:xfrm>
            <a:off x="447674" y="5016525"/>
            <a:ext cx="8251825" cy="1136625"/>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16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16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4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2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1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text styles</a:t>
            </a:r>
          </a:p>
          <a:p>
            <a:pPr lvl="1"/>
            <a:r>
              <a:rPr lang="en-US" smtClean="0"/>
              <a:t>Second level</a:t>
            </a:r>
          </a:p>
          <a:p>
            <a:pPr lvl="2"/>
            <a:r>
              <a:rPr lang="en-US" smtClean="0"/>
              <a:t>Third level</a:t>
            </a:r>
            <a:endParaRPr lang="en-US" dirty="0"/>
          </a:p>
        </p:txBody>
      </p:sp>
    </p:spTree>
    <p:extLst>
      <p:ext uri="{BB962C8B-B14F-4D97-AF65-F5344CB8AC3E}">
        <p14:creationId xmlns:p14="http://schemas.microsoft.com/office/powerpoint/2010/main" val="1468489503"/>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with side small graphic ">
    <p:spTree>
      <p:nvGrpSpPr>
        <p:cNvPr id="1" name=""/>
        <p:cNvGrpSpPr/>
        <p:nvPr/>
      </p:nvGrpSpPr>
      <p:grpSpPr>
        <a:xfrm>
          <a:off x="0" y="0"/>
          <a:ext cx="0" cy="0"/>
          <a:chOff x="0" y="0"/>
          <a:chExt cx="0" cy="0"/>
        </a:xfrm>
      </p:grpSpPr>
      <p:pic>
        <p:nvPicPr>
          <p:cNvPr id="13" name="Image 12" descr="footer-Beet.jpg"/>
          <p:cNvPicPr>
            <a:picLocks noChangeAspect="1"/>
          </p:cNvPicPr>
          <p:nvPr userDrawn="1"/>
        </p:nvPicPr>
        <p:blipFill>
          <a:blip r:embed="rId2" cstate="print"/>
          <a:stretch>
            <a:fillRect/>
          </a:stretch>
        </p:blipFill>
        <p:spPr>
          <a:xfrm>
            <a:off x="0" y="5529263"/>
            <a:ext cx="9144000" cy="1328737"/>
          </a:xfrm>
          <a:prstGeom prst="rect">
            <a:avLst/>
          </a:prstGeom>
        </p:spPr>
      </p:pic>
      <p:sp>
        <p:nvSpPr>
          <p:cNvPr id="14" name="Content Placeholder 20"/>
          <p:cNvSpPr>
            <a:spLocks noGrp="1"/>
          </p:cNvSpPr>
          <p:nvPr>
            <p:ph sz="quarter" idx="17"/>
          </p:nvPr>
        </p:nvSpPr>
        <p:spPr>
          <a:xfrm>
            <a:off x="449263" y="1266825"/>
            <a:ext cx="6261100" cy="4886325"/>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20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20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8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6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4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Slide Number Placeholder 5"/>
          <p:cNvSpPr>
            <a:spLocks noGrp="1"/>
          </p:cNvSpPr>
          <p:nvPr>
            <p:ph type="sldNum" sz="quarter" idx="12"/>
          </p:nvPr>
        </p:nvSpPr>
        <p:spPr>
          <a:xfrm>
            <a:off x="7908343" y="6384975"/>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525A3C56-E491-49B2-93F3-63532DF516BC}" type="slidenum">
              <a:rPr lang="en-US" smtClean="0"/>
              <a:pPr/>
              <a:t>‹#›</a:t>
            </a:fld>
            <a:endParaRPr lang="en-US" dirty="0"/>
          </a:p>
        </p:txBody>
      </p:sp>
      <p:sp>
        <p:nvSpPr>
          <p:cNvPr id="19"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2" name="Picture Placeholder 11"/>
          <p:cNvSpPr>
            <a:spLocks noGrp="1"/>
          </p:cNvSpPr>
          <p:nvPr>
            <p:ph type="pic" sz="quarter" idx="23" hasCustomPrompt="1"/>
          </p:nvPr>
        </p:nvSpPr>
        <p:spPr>
          <a:xfrm>
            <a:off x="6854825" y="1325563"/>
            <a:ext cx="1844675" cy="4827587"/>
          </a:xfrm>
          <a:prstGeom prst="rect">
            <a:avLst/>
          </a:prstGeom>
        </p:spPr>
        <p:txBody>
          <a:bodyPr lIns="0" tIns="0" rIns="0" bIns="0"/>
          <a:lstStyle>
            <a:lvl1pPr marL="179388" indent="-179388">
              <a:buFont typeface="Arial" pitchFamily="34" charset="0"/>
              <a:buNone/>
              <a:defRPr lang="en-AU" sz="1600" kern="1200" dirty="0" smtClean="0">
                <a:solidFill>
                  <a:schemeClr val="tx1"/>
                </a:solidFill>
                <a:latin typeface="Arial" pitchFamily="34" charset="0"/>
                <a:ea typeface="+mn-ea"/>
                <a:cs typeface="+mn-cs"/>
              </a:defRPr>
            </a:lvl1pPr>
          </a:lstStyle>
          <a:p>
            <a:r>
              <a:rPr lang="en-US" dirty="0" smtClean="0"/>
              <a:t>Text</a:t>
            </a:r>
            <a:endParaRPr lang="en-US" dirty="0"/>
          </a:p>
        </p:txBody>
      </p:sp>
    </p:spTree>
    <p:extLst>
      <p:ext uri="{BB962C8B-B14F-4D97-AF65-F5344CB8AC3E}">
        <p14:creationId xmlns:p14="http://schemas.microsoft.com/office/powerpoint/2010/main" val="3400054031"/>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Picture">
    <p:spTree>
      <p:nvGrpSpPr>
        <p:cNvPr id="1" name=""/>
        <p:cNvGrpSpPr/>
        <p:nvPr/>
      </p:nvGrpSpPr>
      <p:grpSpPr>
        <a:xfrm>
          <a:off x="0" y="0"/>
          <a:ext cx="0" cy="0"/>
          <a:chOff x="0" y="0"/>
          <a:chExt cx="0" cy="0"/>
        </a:xfrm>
      </p:grpSpPr>
      <p:pic>
        <p:nvPicPr>
          <p:cNvPr id="17" name="Image 16" descr="footer-Beet.jpg"/>
          <p:cNvPicPr>
            <a:picLocks noChangeAspect="1"/>
          </p:cNvPicPr>
          <p:nvPr userDrawn="1"/>
        </p:nvPicPr>
        <p:blipFill>
          <a:blip r:embed="rId2" cstate="print"/>
          <a:stretch>
            <a:fillRect/>
          </a:stretch>
        </p:blipFill>
        <p:spPr>
          <a:xfrm>
            <a:off x="0" y="5529263"/>
            <a:ext cx="9144000" cy="1328737"/>
          </a:xfrm>
          <a:prstGeom prst="rect">
            <a:avLst/>
          </a:prstGeom>
        </p:spPr>
      </p:pic>
      <p:sp>
        <p:nvSpPr>
          <p:cNvPr id="16" name="Slide Number Placeholder 5"/>
          <p:cNvSpPr>
            <a:spLocks noGrp="1"/>
          </p:cNvSpPr>
          <p:nvPr>
            <p:ph type="sldNum" sz="quarter" idx="12"/>
          </p:nvPr>
        </p:nvSpPr>
        <p:spPr>
          <a:xfrm>
            <a:off x="7908343" y="6387842"/>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525A3C56-E491-49B2-93F3-63532DF516BC}" type="slidenum">
              <a:rPr lang="en-US" smtClean="0"/>
              <a:pPr/>
              <a:t>‹#›</a:t>
            </a:fld>
            <a:endParaRPr lang="en-US" dirty="0"/>
          </a:p>
        </p:txBody>
      </p:sp>
      <p:sp>
        <p:nvSpPr>
          <p:cNvPr id="11"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2" name="Content Placeholder 20"/>
          <p:cNvSpPr>
            <a:spLocks noGrp="1"/>
          </p:cNvSpPr>
          <p:nvPr>
            <p:ph sz="quarter" idx="17"/>
          </p:nvPr>
        </p:nvSpPr>
        <p:spPr>
          <a:xfrm>
            <a:off x="449264" y="2322786"/>
            <a:ext cx="3956050" cy="3830363"/>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20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20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8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6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4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20"/>
          <p:cNvSpPr>
            <a:spLocks noGrp="1"/>
          </p:cNvSpPr>
          <p:nvPr>
            <p:ph sz="quarter" idx="23"/>
          </p:nvPr>
        </p:nvSpPr>
        <p:spPr>
          <a:xfrm>
            <a:off x="4741416" y="2322786"/>
            <a:ext cx="3956050" cy="3830363"/>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20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20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8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6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4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Content Placeholder 20"/>
          <p:cNvSpPr>
            <a:spLocks noGrp="1"/>
          </p:cNvSpPr>
          <p:nvPr>
            <p:ph sz="quarter" idx="24"/>
          </p:nvPr>
        </p:nvSpPr>
        <p:spPr>
          <a:xfrm>
            <a:off x="447674" y="1266825"/>
            <a:ext cx="8251825" cy="838200"/>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20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20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8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6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4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1344976612"/>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12" name="Image 11" descr="footer-Beet.jpg"/>
          <p:cNvPicPr>
            <a:picLocks noChangeAspect="1"/>
          </p:cNvPicPr>
          <p:nvPr userDrawn="1"/>
        </p:nvPicPr>
        <p:blipFill>
          <a:blip r:embed="rId2" cstate="print"/>
          <a:stretch>
            <a:fillRect/>
          </a:stretch>
        </p:blipFill>
        <p:spPr>
          <a:xfrm>
            <a:off x="0" y="5529263"/>
            <a:ext cx="9144000" cy="1328737"/>
          </a:xfrm>
          <a:prstGeom prst="rect">
            <a:avLst/>
          </a:prstGeom>
        </p:spPr>
      </p:pic>
      <p:sp>
        <p:nvSpPr>
          <p:cNvPr id="19" name="Content Placeholder 2"/>
          <p:cNvSpPr>
            <a:spLocks noGrp="1"/>
          </p:cNvSpPr>
          <p:nvPr>
            <p:ph idx="1" hasCustomPrompt="1"/>
          </p:nvPr>
        </p:nvSpPr>
        <p:spPr>
          <a:xfrm>
            <a:off x="447675" y="1266825"/>
            <a:ext cx="8239125" cy="330332"/>
          </a:xfrm>
          <a:prstGeom prst="rect">
            <a:avLst/>
          </a:prstGeom>
        </p:spPr>
        <p:txBody>
          <a:bodyPr lIns="0" tIns="0" rIns="0" bIns="0">
            <a:normAutofit/>
          </a:bodyPr>
          <a:lstStyle>
            <a:lvl1pPr marL="0" indent="0">
              <a:spcBef>
                <a:spcPts val="600"/>
              </a:spcBef>
              <a:buSzPct val="120000"/>
              <a:buFont typeface="Arial" pitchFamily="34" charset="0"/>
              <a:buNone/>
              <a:defRPr sz="1600" baseline="0">
                <a:solidFill>
                  <a:schemeClr val="tx1"/>
                </a:solidFill>
                <a:latin typeface="Arial" pitchFamily="34" charset="0"/>
              </a:defRPr>
            </a:lvl1pPr>
            <a:lvl2pPr marL="273050" indent="-265113">
              <a:spcBef>
                <a:spcPts val="600"/>
              </a:spcBef>
              <a:buClr>
                <a:schemeClr val="tx2"/>
              </a:buClr>
              <a:buSzPct val="120000"/>
              <a:buFont typeface="Verdana" pitchFamily="34" charset="0"/>
              <a:buChar char="•"/>
              <a:defRPr sz="1600">
                <a:solidFill>
                  <a:schemeClr val="tx1"/>
                </a:solidFill>
              </a:defRPr>
            </a:lvl2pPr>
            <a:lvl3pPr marL="631825" indent="-216000">
              <a:spcBef>
                <a:spcPts val="600"/>
              </a:spcBef>
              <a:buFont typeface="Verdana" pitchFamily="34" charset="0"/>
              <a:buChar char="−"/>
              <a:tabLst/>
              <a:defRPr sz="1600">
                <a:solidFill>
                  <a:schemeClr val="tx1"/>
                </a:solidFill>
              </a:defRPr>
            </a:lvl3pPr>
            <a:lvl4pPr marL="804863" indent="-216000">
              <a:spcBef>
                <a:spcPts val="600"/>
              </a:spcBef>
              <a:buFont typeface="Verdana" pitchFamily="34" charset="0"/>
              <a:buChar char="−"/>
              <a:defRPr sz="1400">
                <a:solidFill>
                  <a:schemeClr val="tx1"/>
                </a:solidFill>
              </a:defRPr>
            </a:lvl4pPr>
            <a:lvl5pPr marL="977900" indent="-216000">
              <a:spcBef>
                <a:spcPts val="600"/>
              </a:spcBef>
              <a:buFont typeface="Arial" pitchFamily="34" charset="0"/>
              <a:buChar char="-"/>
              <a:defRPr sz="1400">
                <a:solidFill>
                  <a:schemeClr val="tx1"/>
                </a:solidFill>
              </a:defRPr>
            </a:lvl5pPr>
            <a:lvl6pPr marL="871538" indent="-174625">
              <a:spcBef>
                <a:spcPts val="600"/>
              </a:spcBef>
              <a:defRPr sz="1400"/>
            </a:lvl6pPr>
            <a:lvl7pPr marL="1168400" indent="-216000">
              <a:spcBef>
                <a:spcPts val="600"/>
              </a:spcBef>
              <a:defRPr sz="1400">
                <a:solidFill>
                  <a:schemeClr val="tx1"/>
                </a:solidFill>
              </a:defRPr>
            </a:lvl7pPr>
          </a:lstStyle>
          <a:p>
            <a:pPr lvl="0"/>
            <a:r>
              <a:rPr lang="en-US" noProof="0" smtClean="0"/>
              <a:t>Click to enter text</a:t>
            </a:r>
            <a:endParaRPr lang="en-US" noProof="0" dirty="0" smtClean="0"/>
          </a:p>
        </p:txBody>
      </p:sp>
      <p:sp>
        <p:nvSpPr>
          <p:cNvPr id="21" name="Picture Placeholder 20"/>
          <p:cNvSpPr>
            <a:spLocks noGrp="1"/>
          </p:cNvSpPr>
          <p:nvPr>
            <p:ph type="pic" sz="quarter" idx="14"/>
          </p:nvPr>
        </p:nvSpPr>
        <p:spPr>
          <a:xfrm>
            <a:off x="447675" y="1744717"/>
            <a:ext cx="8251825" cy="4408433"/>
          </a:xfrm>
          <a:prstGeom prst="rect">
            <a:avLst/>
          </a:prstGeom>
        </p:spPr>
        <p:txBody>
          <a:bodyPr lIns="0" tIns="0" rIns="0" bIns="0">
            <a:normAutofit/>
          </a:bodyPr>
          <a:lstStyle>
            <a:lvl1pPr>
              <a:buNone/>
              <a:defRPr lang="en-GB" sz="1800" kern="1200" baseline="0" noProof="0" dirty="0" smtClean="0">
                <a:solidFill>
                  <a:schemeClr val="tx1"/>
                </a:solidFill>
                <a:latin typeface="Arial" pitchFamily="34" charset="0"/>
                <a:ea typeface="+mn-ea"/>
                <a:cs typeface="+mn-cs"/>
              </a:defRPr>
            </a:lvl1pPr>
          </a:lstStyle>
          <a:p>
            <a:r>
              <a:rPr lang="en-US" dirty="0" smtClean="0"/>
              <a:t>Click icon to add picture</a:t>
            </a:r>
            <a:endParaRPr lang="en-US" dirty="0"/>
          </a:p>
        </p:txBody>
      </p:sp>
      <p:sp>
        <p:nvSpPr>
          <p:cNvPr id="10"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5" name="Slide Number Placeholder 5"/>
          <p:cNvSpPr>
            <a:spLocks noGrp="1"/>
          </p:cNvSpPr>
          <p:nvPr>
            <p:ph type="sldNum" sz="quarter" idx="12"/>
          </p:nvPr>
        </p:nvSpPr>
        <p:spPr>
          <a:xfrm>
            <a:off x="7921043" y="6384975"/>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525A3C56-E491-49B2-93F3-63532DF516BC}" type="slidenum">
              <a:rPr lang="en-US" smtClean="0"/>
              <a:pPr/>
              <a:t>‹#›</a:t>
            </a:fld>
            <a:endParaRPr lang="en-US" dirty="0"/>
          </a:p>
        </p:txBody>
      </p:sp>
    </p:spTree>
    <p:extLst>
      <p:ext uri="{BB962C8B-B14F-4D97-AF65-F5344CB8AC3E}">
        <p14:creationId xmlns:p14="http://schemas.microsoft.com/office/powerpoint/2010/main" val="2509697028"/>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ation page">
    <p:spTree>
      <p:nvGrpSpPr>
        <p:cNvPr id="1" name=""/>
        <p:cNvGrpSpPr/>
        <p:nvPr/>
      </p:nvGrpSpPr>
      <p:grpSpPr>
        <a:xfrm>
          <a:off x="0" y="0"/>
          <a:ext cx="0" cy="0"/>
          <a:chOff x="0" y="0"/>
          <a:chExt cx="0" cy="0"/>
        </a:xfrm>
      </p:grpSpPr>
      <p:pic>
        <p:nvPicPr>
          <p:cNvPr id="38" name="Picture 40" descr="&lt;IGNORE&gt;&#10;"/>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le 1"/>
          <p:cNvSpPr>
            <a:spLocks noGrp="1"/>
          </p:cNvSpPr>
          <p:nvPr>
            <p:ph type="ctrTitle"/>
          </p:nvPr>
        </p:nvSpPr>
        <p:spPr>
          <a:xfrm>
            <a:off x="447675" y="1266825"/>
            <a:ext cx="6262688" cy="1730375"/>
          </a:xfrm>
        </p:spPr>
        <p:txBody>
          <a:bodyPr wrap="square" lIns="0" tIns="0" rIns="0" bIns="0">
            <a:normAutofit/>
          </a:bodyPr>
          <a:lstStyle>
            <a:lvl1pPr algn="l">
              <a:defRPr sz="3000" baseline="0">
                <a:solidFill>
                  <a:schemeClr val="tx2"/>
                </a:solidFill>
              </a:defRPr>
            </a:lvl1pPr>
          </a:lstStyle>
          <a:p>
            <a:r>
              <a:rPr lang="en-US" noProof="0" smtClean="0"/>
              <a:t>Click to edit Master title style</a:t>
            </a:r>
            <a:endParaRPr lang="en-US" noProof="0" dirty="0"/>
          </a:p>
        </p:txBody>
      </p:sp>
    </p:spTree>
    <p:extLst>
      <p:ext uri="{BB962C8B-B14F-4D97-AF65-F5344CB8AC3E}">
        <p14:creationId xmlns:p14="http://schemas.microsoft.com/office/powerpoint/2010/main" val="802404806"/>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losing page for sales presentations">
    <p:spTree>
      <p:nvGrpSpPr>
        <p:cNvPr id="1" name=""/>
        <p:cNvGrpSpPr/>
        <p:nvPr/>
      </p:nvGrpSpPr>
      <p:grpSpPr>
        <a:xfrm>
          <a:off x="0" y="0"/>
          <a:ext cx="0" cy="0"/>
          <a:chOff x="0" y="0"/>
          <a:chExt cx="0" cy="0"/>
        </a:xfrm>
      </p:grpSpPr>
      <p:pic>
        <p:nvPicPr>
          <p:cNvPr id="37" name="Picture 40" descr="&lt;IGNORE&gt;&#10;"/>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458087" y="1228993"/>
            <a:ext cx="6252276" cy="461665"/>
          </a:xfrm>
        </p:spPr>
        <p:txBody>
          <a:bodyPr wrap="square" lIns="0" tIns="0" rIns="0" bIns="0">
            <a:normAutofit/>
          </a:bodyPr>
          <a:lstStyle>
            <a:lvl1pPr algn="l">
              <a:defRPr sz="3000" baseline="0">
                <a:solidFill>
                  <a:schemeClr val="tx2"/>
                </a:solidFill>
              </a:defRPr>
            </a:lvl1pPr>
          </a:lstStyle>
          <a:p>
            <a:r>
              <a:rPr lang="en-US" noProof="0" smtClean="0"/>
              <a:t>Thank you</a:t>
            </a:r>
            <a:endParaRPr lang="en-US" noProof="0" dirty="0"/>
          </a:p>
        </p:txBody>
      </p:sp>
      <p:sp>
        <p:nvSpPr>
          <p:cNvPr id="5" name="Subtitle 2"/>
          <p:cNvSpPr>
            <a:spLocks noGrp="1"/>
          </p:cNvSpPr>
          <p:nvPr>
            <p:ph type="subTitle" idx="1"/>
          </p:nvPr>
        </p:nvSpPr>
        <p:spPr>
          <a:xfrm>
            <a:off x="447675" y="2063327"/>
            <a:ext cx="6262688" cy="702365"/>
          </a:xfrm>
          <a:prstGeom prst="rect">
            <a:avLst/>
          </a:prstGeom>
        </p:spPr>
        <p:txBody>
          <a:bodyPr lIns="0" tIns="0" rIns="0" bIns="0" anchor="t" anchorCtr="0">
            <a:normAutofit/>
          </a:bodyPr>
          <a:lstStyle>
            <a:lvl1pPr marL="0" indent="0" algn="l">
              <a:buNone/>
              <a:defRPr sz="1600">
                <a:solidFill>
                  <a:schemeClr val="tx1"/>
                </a:solidFill>
                <a:latin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dirty="0" smtClean="0"/>
              <a:t>Click to edit Master subtitle style</a:t>
            </a:r>
            <a:endParaRPr lang="en-US" noProof="0" dirty="0"/>
          </a:p>
        </p:txBody>
      </p:sp>
    </p:spTree>
    <p:extLst>
      <p:ext uri="{BB962C8B-B14F-4D97-AF65-F5344CB8AC3E}">
        <p14:creationId xmlns:p14="http://schemas.microsoft.com/office/powerpoint/2010/main" val="2050149851"/>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pic>
        <p:nvPicPr>
          <p:cNvPr id="9" name="Image 8" descr="footer-Beet.jpg"/>
          <p:cNvPicPr>
            <a:picLocks noChangeAspect="1"/>
          </p:cNvPicPr>
          <p:nvPr userDrawn="1"/>
        </p:nvPicPr>
        <p:blipFill>
          <a:blip r:embed="rId2" cstate="print"/>
          <a:stretch>
            <a:fillRect/>
          </a:stretch>
        </p:blipFill>
        <p:spPr>
          <a:xfrm>
            <a:off x="0" y="5516011"/>
            <a:ext cx="9144000" cy="1328737"/>
          </a:xfrm>
          <a:prstGeom prst="rect">
            <a:avLst/>
          </a:prstGeom>
        </p:spPr>
      </p:pic>
      <p:sp>
        <p:nvSpPr>
          <p:cNvPr id="6" name="Slide Number Placeholder 5"/>
          <p:cNvSpPr>
            <a:spLocks noGrp="1"/>
          </p:cNvSpPr>
          <p:nvPr>
            <p:ph type="sldNum" sz="quarter" idx="12"/>
          </p:nvPr>
        </p:nvSpPr>
        <p:spPr>
          <a:xfrm>
            <a:off x="8111304" y="62874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525A3C56-E491-49B2-93F3-63532DF516BC}" type="slidenum">
              <a:rPr lang="en-US" smtClean="0"/>
              <a:pPr/>
              <a:t>‹#›</a:t>
            </a:fld>
            <a:endParaRPr lang="en-US" dirty="0"/>
          </a:p>
        </p:txBody>
      </p:sp>
    </p:spTree>
    <p:extLst>
      <p:ext uri="{BB962C8B-B14F-4D97-AF65-F5344CB8AC3E}">
        <p14:creationId xmlns:p14="http://schemas.microsoft.com/office/powerpoint/2010/main" val="1948784051"/>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lvl1pPr>
              <a:defRPr sz="3200"/>
            </a:lvl1pPr>
          </a:lstStyle>
          <a:p>
            <a:r>
              <a:rPr lang="en-US" dirty="0" err="1"/>
              <a:t>Cliquez</a:t>
            </a:r>
            <a:r>
              <a:rPr lang="en-US" dirty="0"/>
              <a:t> pour modifier le style du </a:t>
            </a:r>
            <a:r>
              <a:rPr lang="en-US" dirty="0" err="1"/>
              <a:t>titre</a:t>
            </a:r>
            <a:endParaRPr lang="fr-FR" dirty="0"/>
          </a:p>
        </p:txBody>
      </p:sp>
      <p:sp>
        <p:nvSpPr>
          <p:cNvPr id="3" name="Espace réservé du contenu 2"/>
          <p:cNvSpPr>
            <a:spLocks noGrp="1"/>
          </p:cNvSpPr>
          <p:nvPr>
            <p:ph idx="1"/>
          </p:nvPr>
        </p:nvSpPr>
        <p:spPr>
          <a:xfrm>
            <a:off x="342900" y="1485900"/>
            <a:ext cx="8458200" cy="4800600"/>
          </a:xfrm>
          <a:prstGeom prst="rect">
            <a:avLst/>
          </a:prstGeom>
        </p:spPr>
        <p:txBody>
          <a:bodyPr/>
          <a:lstStyle>
            <a:lvl1pPr>
              <a:defRPr sz="2800"/>
            </a:lvl1pPr>
          </a:lstStyle>
          <a:p>
            <a:pPr lvl="0"/>
            <a:r>
              <a:rPr lang="en-US" dirty="0" err="1"/>
              <a:t>Cliquez</a:t>
            </a:r>
            <a:r>
              <a:rPr lang="en-US" dirty="0"/>
              <a:t> pour modifier les styles du </a:t>
            </a:r>
            <a:r>
              <a:rPr lang="en-US" dirty="0" err="1"/>
              <a:t>texte</a:t>
            </a:r>
            <a:r>
              <a:rPr lang="en-US" dirty="0"/>
              <a:t> du masque</a:t>
            </a:r>
          </a:p>
          <a:p>
            <a:pPr lvl="1"/>
            <a:r>
              <a:rPr lang="en-US" dirty="0" err="1"/>
              <a:t>Deuxième</a:t>
            </a:r>
            <a:r>
              <a:rPr lang="en-US" dirty="0"/>
              <a:t> </a:t>
            </a:r>
            <a:r>
              <a:rPr lang="en-US" dirty="0" err="1"/>
              <a:t>niveau</a:t>
            </a:r>
            <a:endParaRPr lang="en-US" dirty="0"/>
          </a:p>
          <a:p>
            <a:pPr lvl="2"/>
            <a:r>
              <a:rPr lang="en-US" dirty="0" err="1"/>
              <a:t>Troisième</a:t>
            </a:r>
            <a:r>
              <a:rPr lang="en-US" dirty="0"/>
              <a:t> </a:t>
            </a:r>
            <a:r>
              <a:rPr lang="en-US" dirty="0" err="1"/>
              <a:t>niveau</a:t>
            </a:r>
            <a:endParaRPr lang="en-US" dirty="0"/>
          </a:p>
          <a:p>
            <a:pPr lvl="3"/>
            <a:r>
              <a:rPr lang="en-US" dirty="0" err="1"/>
              <a:t>Quatrième</a:t>
            </a:r>
            <a:r>
              <a:rPr lang="en-US" dirty="0"/>
              <a:t> </a:t>
            </a:r>
            <a:r>
              <a:rPr lang="en-US" dirty="0" err="1"/>
              <a:t>niveau</a:t>
            </a:r>
            <a:endParaRPr lang="en-US" dirty="0"/>
          </a:p>
          <a:p>
            <a:pPr lvl="4"/>
            <a:r>
              <a:rPr lang="en-US" dirty="0" err="1"/>
              <a:t>Cinquième</a:t>
            </a:r>
            <a:r>
              <a:rPr lang="en-US" dirty="0"/>
              <a:t> </a:t>
            </a:r>
            <a:r>
              <a:rPr lang="en-US" dirty="0" err="1"/>
              <a:t>niveau</a:t>
            </a:r>
            <a:endParaRPr lang="fr-FR" dirty="0"/>
          </a:p>
        </p:txBody>
      </p:sp>
      <p:sp>
        <p:nvSpPr>
          <p:cNvPr id="4" name="Rectangle 16"/>
          <p:cNvSpPr>
            <a:spLocks noGrp="1" noChangeArrowheads="1"/>
          </p:cNvSpPr>
          <p:nvPr>
            <p:ph type="sldNum" sz="quarter" idx="10"/>
          </p:nvPr>
        </p:nvSpPr>
        <p:spPr>
          <a:xfrm>
            <a:off x="6553200" y="6400800"/>
            <a:ext cx="2247900" cy="114300"/>
          </a:xfrm>
          <a:prstGeom prst="rect">
            <a:avLst/>
          </a:prstGeom>
          <a:ln/>
        </p:spPr>
        <p:txBody>
          <a:bodyPr/>
          <a:lstStyle>
            <a:lvl1pPr algn="r">
              <a:defRPr sz="1000"/>
            </a:lvl1pPr>
          </a:lstStyle>
          <a:p>
            <a:pPr>
              <a:defRPr/>
            </a:pPr>
            <a:fld id="{8821A924-6273-4457-A74C-048ED2223A97}" type="slidenum">
              <a:rPr lang="en-US" smtClean="0"/>
              <a:pPr>
                <a:defRPr/>
              </a:pPr>
              <a:t>‹#›</a:t>
            </a:fld>
            <a:endParaRPr lang="en-US" dirty="0"/>
          </a:p>
        </p:txBody>
      </p:sp>
      <p:pic>
        <p:nvPicPr>
          <p:cNvPr id="5" name="Image 10" descr="footer-Beet.jpg"/>
          <p:cNvPicPr>
            <a:picLocks noChangeAspect="1"/>
          </p:cNvPicPr>
          <p:nvPr userDrawn="1"/>
        </p:nvPicPr>
        <p:blipFill>
          <a:blip r:embed="rId2" cstate="print"/>
          <a:stretch>
            <a:fillRect/>
          </a:stretch>
        </p:blipFill>
        <p:spPr>
          <a:xfrm>
            <a:off x="0" y="5529263"/>
            <a:ext cx="9144000" cy="1328737"/>
          </a:xfrm>
          <a:prstGeom prst="rect">
            <a:avLst/>
          </a:prstGeom>
        </p:spPr>
      </p:pic>
    </p:spTree>
    <p:extLst>
      <p:ext uri="{BB962C8B-B14F-4D97-AF65-F5344CB8AC3E}">
        <p14:creationId xmlns:p14="http://schemas.microsoft.com/office/powerpoint/2010/main" val="393365395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3"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21" name="Content Placeholder 20"/>
          <p:cNvSpPr>
            <a:spLocks noGrp="1"/>
          </p:cNvSpPr>
          <p:nvPr>
            <p:ph sz="quarter" idx="17"/>
          </p:nvPr>
        </p:nvSpPr>
        <p:spPr>
          <a:xfrm>
            <a:off x="449263" y="1263408"/>
            <a:ext cx="8250237" cy="4889742"/>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20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20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8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6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400">
                <a:solidFill>
                  <a:schemeClr val="tx1"/>
                </a:solidFill>
                <a:latin typeface="Arial" pitchFamily="34" charset="0"/>
              </a:defRPr>
            </a:lvl5pPr>
            <a:lvl6pPr marL="1136650" indent="-215900">
              <a:spcBef>
                <a:spcPts val="500"/>
              </a:spcBef>
              <a:buClr>
                <a:schemeClr val="accent1"/>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Slide Number Placeholder 5"/>
          <p:cNvSpPr>
            <a:spLocks noGrp="1"/>
          </p:cNvSpPr>
          <p:nvPr>
            <p:ph type="sldNum" sz="quarter" idx="12"/>
          </p:nvPr>
        </p:nvSpPr>
        <p:spPr>
          <a:xfrm>
            <a:off x="6952475" y="6531163"/>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525A3C56-E491-49B2-93F3-63532DF516BC}" type="slidenum">
              <a:rPr lang="en-US" smtClean="0"/>
              <a:pPr/>
              <a:t>‹#›</a:t>
            </a:fld>
            <a:endParaRPr lang="en-US" dirty="0"/>
          </a:p>
        </p:txBody>
      </p:sp>
    </p:spTree>
    <p:extLst>
      <p:ext uri="{BB962C8B-B14F-4D97-AF65-F5344CB8AC3E}">
        <p14:creationId xmlns:p14="http://schemas.microsoft.com/office/powerpoint/2010/main" val="4003128692"/>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4" name="Slide Number Placeholder 2"/>
          <p:cNvSpPr>
            <a:spLocks noGrp="1"/>
          </p:cNvSpPr>
          <p:nvPr>
            <p:ph type="sldNum" sz="quarter" idx="10"/>
          </p:nvPr>
        </p:nvSpPr>
        <p:spPr>
          <a:xfrm>
            <a:off x="6553200" y="6400800"/>
            <a:ext cx="2247900" cy="114300"/>
          </a:xfrm>
          <a:prstGeom prst="rect">
            <a:avLst/>
          </a:prstGeom>
        </p:spPr>
        <p:txBody>
          <a:bodyPr/>
          <a:lstStyle>
            <a:lvl1pPr>
              <a:defRPr/>
            </a:lvl1pPr>
          </a:lstStyle>
          <a:p>
            <a:fld id="{3FA32339-AAD9-41B6-95C1-5E9E9EA68421}" type="slidenum">
              <a:rPr lang="en-US" altLang="en-US">
                <a:solidFill>
                  <a:srgbClr val="000000"/>
                </a:solidFill>
              </a:rPr>
              <a:pPr/>
              <a:t>‹#›</a:t>
            </a:fld>
            <a:endParaRPr lang="en-US" altLang="en-US" dirty="0">
              <a:solidFill>
                <a:srgbClr val="000000"/>
              </a:solidFill>
            </a:endParaRPr>
          </a:p>
        </p:txBody>
      </p:sp>
    </p:spTree>
    <p:extLst>
      <p:ext uri="{BB962C8B-B14F-4D97-AF65-F5344CB8AC3E}">
        <p14:creationId xmlns:p14="http://schemas.microsoft.com/office/powerpoint/2010/main" val="19542892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Cover page">
    <p:spTree>
      <p:nvGrpSpPr>
        <p:cNvPr id="1" name=""/>
        <p:cNvGrpSpPr/>
        <p:nvPr/>
      </p:nvGrpSpPr>
      <p:grpSpPr>
        <a:xfrm>
          <a:off x="0" y="0"/>
          <a:ext cx="0" cy="0"/>
          <a:chOff x="0" y="0"/>
          <a:chExt cx="0" cy="0"/>
        </a:xfrm>
      </p:grpSpPr>
      <p:pic>
        <p:nvPicPr>
          <p:cNvPr id="46" name="Image 22" descr="cover-Beet.jpg &lt;IGNORE&gt;"/>
          <p:cNvPicPr>
            <a:picLocks noChangeAspect="1"/>
          </p:cNvPicPr>
          <p:nvPr/>
        </p:nvPicPr>
        <p:blipFill>
          <a:blip r:embed="rId2" cstate="print"/>
          <a:stretch>
            <a:fillRect/>
          </a:stretch>
        </p:blipFill>
        <p:spPr>
          <a:xfrm>
            <a:off x="1" y="0"/>
            <a:ext cx="9143998" cy="4071937"/>
          </a:xfrm>
          <a:prstGeom prst="rect">
            <a:avLst/>
          </a:prstGeom>
        </p:spPr>
      </p:pic>
      <p:pic>
        <p:nvPicPr>
          <p:cNvPr id="51" name="Picture 6" descr="cover_bg_beet_part2.jpg &lt;IGNORE&gt;"/>
          <p:cNvPicPr>
            <a:picLocks/>
          </p:cNvPicPr>
          <p:nvPr/>
        </p:nvPicPr>
        <p:blipFill>
          <a:blip r:embed="rId3" cstate="print"/>
          <a:stretch>
            <a:fillRect/>
          </a:stretch>
        </p:blipFill>
        <p:spPr>
          <a:xfrm>
            <a:off x="0" y="4069080"/>
            <a:ext cx="9144000" cy="1527048"/>
          </a:xfrm>
          <a:prstGeom prst="rect">
            <a:avLst/>
          </a:prstGeom>
        </p:spPr>
      </p:pic>
      <p:sp>
        <p:nvSpPr>
          <p:cNvPr id="2" name="Title 1"/>
          <p:cNvSpPr>
            <a:spLocks noGrp="1"/>
          </p:cNvSpPr>
          <p:nvPr>
            <p:ph type="ctrTitle" hasCustomPrompt="1"/>
          </p:nvPr>
        </p:nvSpPr>
        <p:spPr bwMode="white">
          <a:xfrm>
            <a:off x="449262" y="4204514"/>
            <a:ext cx="8250237" cy="1244816"/>
          </a:xfrm>
        </p:spPr>
        <p:txBody>
          <a:bodyPr wrap="square" lIns="0" tIns="0" rIns="0" bIns="0" anchor="t" anchorCtr="0">
            <a:normAutofit/>
          </a:bodyPr>
          <a:lstStyle>
            <a:lvl1pPr algn="l">
              <a:defRPr sz="3600" b="0" baseline="0">
                <a:solidFill>
                  <a:srgbClr val="FFFFFF"/>
                </a:solidFill>
              </a:defRPr>
            </a:lvl1pPr>
          </a:lstStyle>
          <a:p>
            <a:r>
              <a:rPr lang="en-US" noProof="0" smtClean="0"/>
              <a:t>Click to edit Master </a:t>
            </a:r>
            <a:br>
              <a:rPr lang="en-US" noProof="0" smtClean="0"/>
            </a:br>
            <a:r>
              <a:rPr lang="en-US" noProof="0" smtClean="0"/>
              <a:t>title style</a:t>
            </a:r>
            <a:endParaRPr lang="en-US" noProof="0" dirty="0"/>
          </a:p>
        </p:txBody>
      </p:sp>
      <p:sp>
        <p:nvSpPr>
          <p:cNvPr id="3" name="Subtitle 2"/>
          <p:cNvSpPr>
            <a:spLocks noGrp="1"/>
          </p:cNvSpPr>
          <p:nvPr>
            <p:ph type="subTitle" idx="1"/>
          </p:nvPr>
        </p:nvSpPr>
        <p:spPr>
          <a:xfrm>
            <a:off x="447675" y="5721349"/>
            <a:ext cx="5881407" cy="679451"/>
          </a:xfrm>
          <a:prstGeom prst="rect">
            <a:avLst/>
          </a:prstGeom>
        </p:spPr>
        <p:txBody>
          <a:bodyPr lIns="0" tIns="0" rIns="0" bIns="0" anchor="t" anchorCtr="0">
            <a:normAutofit/>
          </a:bodyPr>
          <a:lstStyle>
            <a:lvl1pPr marL="0" indent="0" algn="l">
              <a:spcBef>
                <a:spcPts val="0"/>
              </a:spcBef>
              <a:buNone/>
              <a:defRPr lang="en-GB" sz="1400" kern="1200" noProof="0" dirty="0">
                <a:solidFill>
                  <a:srgbClr val="666666"/>
                </a:solidFill>
                <a:latin typeface="Arial" pitchFamily="34" charset="0"/>
                <a:ea typeface="+mn-ea"/>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dirty="0" smtClean="0"/>
          </a:p>
        </p:txBody>
      </p:sp>
      <p:sp>
        <p:nvSpPr>
          <p:cNvPr id="20" name="TextBox 19"/>
          <p:cNvSpPr txBox="1"/>
          <p:nvPr/>
        </p:nvSpPr>
        <p:spPr bwMode="auto">
          <a:xfrm>
            <a:off x="449263" y="6515640"/>
            <a:ext cx="2272672" cy="342360"/>
          </a:xfrm>
          <a:prstGeom prst="rect">
            <a:avLst/>
          </a:prstGeom>
          <a:noFill/>
          <a:ln w="3175" algn="ctr">
            <a:noFill/>
            <a:miter lim="800000"/>
            <a:headEnd/>
            <a:tailEnd/>
          </a:ln>
          <a:effectLst/>
        </p:spPr>
        <p:txBody>
          <a:bodyPr vert="horz" wrap="square" lIns="0" tIns="0" rIns="0" bIns="0" rtlCol="0" anchor="t" anchorCtr="0">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kern="1200" noProof="0" dirty="0" smtClean="0">
              <a:solidFill>
                <a:srgbClr val="666666"/>
              </a:solidFill>
              <a:latin typeface="Arial" pitchFamily="34" charset="0"/>
              <a:ea typeface="+mn-ea"/>
              <a:cs typeface="Arial" pitchFamily="34" charset="0"/>
            </a:endParaRPr>
          </a:p>
        </p:txBody>
      </p:sp>
      <p:pic>
        <p:nvPicPr>
          <p:cNvPr id="48" name="Picture 8" descr="cover_bg_beet_part1.jpg &lt;IGNORE&gt;"/>
          <p:cNvPicPr>
            <a:picLocks noChangeAspect="1"/>
          </p:cNvPicPr>
          <p:nvPr/>
        </p:nvPicPr>
        <p:blipFill>
          <a:blip r:embed="rId4" cstate="print"/>
          <a:stretch>
            <a:fillRect/>
          </a:stretch>
        </p:blipFill>
        <p:spPr>
          <a:xfrm>
            <a:off x="19" y="3906044"/>
            <a:ext cx="9143961" cy="178592"/>
          </a:xfrm>
          <a:prstGeom prst="rect">
            <a:avLst/>
          </a:prstGeom>
        </p:spPr>
      </p:pic>
      <p:pic>
        <p:nvPicPr>
          <p:cNvPr id="52" name="Picture 5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47840" y="4254384"/>
            <a:ext cx="2103120" cy="1276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Image 22" descr="cover-Beet.jpg &lt;IGNORE&gt;"/>
          <p:cNvPicPr>
            <a:picLocks noChangeAspect="1"/>
          </p:cNvPicPr>
          <p:nvPr userDrawn="1"/>
        </p:nvPicPr>
        <p:blipFill>
          <a:blip r:embed="rId2" cstate="print"/>
          <a:stretch>
            <a:fillRect/>
          </a:stretch>
        </p:blipFill>
        <p:spPr>
          <a:xfrm>
            <a:off x="1" y="0"/>
            <a:ext cx="9143998" cy="4071937"/>
          </a:xfrm>
          <a:prstGeom prst="rect">
            <a:avLst/>
          </a:prstGeom>
        </p:spPr>
      </p:pic>
      <p:pic>
        <p:nvPicPr>
          <p:cNvPr id="10" name="Picture 6" descr="cover_bg_beet_part2.jpg &lt;IGNORE&gt;"/>
          <p:cNvPicPr>
            <a:picLocks/>
          </p:cNvPicPr>
          <p:nvPr userDrawn="1"/>
        </p:nvPicPr>
        <p:blipFill>
          <a:blip r:embed="rId3" cstate="print"/>
          <a:stretch>
            <a:fillRect/>
          </a:stretch>
        </p:blipFill>
        <p:spPr>
          <a:xfrm>
            <a:off x="0" y="4069080"/>
            <a:ext cx="9144000" cy="1527048"/>
          </a:xfrm>
          <a:prstGeom prst="rect">
            <a:avLst/>
          </a:prstGeom>
        </p:spPr>
      </p:pic>
      <p:sp>
        <p:nvSpPr>
          <p:cNvPr id="11" name="Title 1"/>
          <p:cNvSpPr>
            <a:spLocks noGrp="1"/>
          </p:cNvSpPr>
          <p:nvPr>
            <p:ph type="ctrTitle" hasCustomPrompt="1"/>
          </p:nvPr>
        </p:nvSpPr>
        <p:spPr bwMode="white">
          <a:xfrm>
            <a:off x="449262" y="4204514"/>
            <a:ext cx="8250237" cy="1244816"/>
          </a:xfrm>
        </p:spPr>
        <p:txBody>
          <a:bodyPr wrap="square" lIns="0" tIns="0" rIns="0" bIns="0" anchor="t" anchorCtr="0">
            <a:normAutofit/>
          </a:bodyPr>
          <a:lstStyle>
            <a:lvl1pPr algn="l">
              <a:defRPr sz="3600" b="0" baseline="0">
                <a:solidFill>
                  <a:srgbClr val="FFFFFF"/>
                </a:solidFill>
              </a:defRPr>
            </a:lvl1pPr>
          </a:lstStyle>
          <a:p>
            <a:r>
              <a:rPr lang="en-US" noProof="0" smtClean="0"/>
              <a:t>Click to edit Master </a:t>
            </a:r>
            <a:br>
              <a:rPr lang="en-US" noProof="0" smtClean="0"/>
            </a:br>
            <a:r>
              <a:rPr lang="en-US" noProof="0" smtClean="0"/>
              <a:t>title style</a:t>
            </a:r>
            <a:endParaRPr lang="en-US" noProof="0" dirty="0"/>
          </a:p>
        </p:txBody>
      </p:sp>
      <p:pic>
        <p:nvPicPr>
          <p:cNvPr id="12" name="Picture 8" descr="cover_bg_beet_part1.jpg &lt;IGNORE&gt;"/>
          <p:cNvPicPr>
            <a:picLocks noChangeAspect="1"/>
          </p:cNvPicPr>
          <p:nvPr userDrawn="1"/>
        </p:nvPicPr>
        <p:blipFill>
          <a:blip r:embed="rId4" cstate="print"/>
          <a:stretch>
            <a:fillRect/>
          </a:stretch>
        </p:blipFill>
        <p:spPr>
          <a:xfrm>
            <a:off x="19" y="3906044"/>
            <a:ext cx="9143961" cy="178592"/>
          </a:xfrm>
          <a:prstGeom prst="rect">
            <a:avLst/>
          </a:prstGeom>
        </p:spPr>
      </p:pic>
      <p:pic>
        <p:nvPicPr>
          <p:cNvPr id="15" name="Picture 14"/>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6722110" y="4188447"/>
            <a:ext cx="2103120" cy="1276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7089406"/>
      </p:ext>
    </p:extLst>
  </p:cSld>
  <p:clrMapOvr>
    <a:masterClrMapping/>
  </p:clrMapOvr>
  <p:transition>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3" name="Title Placeholder 1"/>
          <p:cNvSpPr>
            <a:spLocks noGrp="1"/>
          </p:cNvSpPr>
          <p:nvPr>
            <p:ph type="title" hasCustomPrompt="1"/>
          </p:nvPr>
        </p:nvSpPr>
        <p:spPr>
          <a:xfrm>
            <a:off x="447675" y="185739"/>
            <a:ext cx="8239125" cy="920750"/>
          </a:xfrm>
          <a:prstGeom prst="rect">
            <a:avLst/>
          </a:prstGeom>
        </p:spPr>
        <p:txBody>
          <a:bodyPr vert="horz" lIns="0" tIns="0" rIns="0" bIns="0" rtlCol="0" anchor="ctr" anchorCtr="0">
            <a:normAutofit/>
          </a:bodyPr>
          <a:lstStyle>
            <a:lvl1pPr>
              <a:defRPr/>
            </a:lvl1pPr>
          </a:lstStyle>
          <a:p>
            <a:r>
              <a:rPr lang="en-US" noProof="0" dirty="0" smtClean="0"/>
              <a:t>Click to edit Master title style                    </a:t>
            </a:r>
            <a:endParaRPr lang="en-US" noProof="0" dirty="0"/>
          </a:p>
        </p:txBody>
      </p:sp>
      <p:sp>
        <p:nvSpPr>
          <p:cNvPr id="21" name="Content Placeholder 20"/>
          <p:cNvSpPr>
            <a:spLocks noGrp="1"/>
          </p:cNvSpPr>
          <p:nvPr>
            <p:ph sz="quarter" idx="17"/>
          </p:nvPr>
        </p:nvSpPr>
        <p:spPr>
          <a:xfrm>
            <a:off x="449263" y="1263408"/>
            <a:ext cx="8250237" cy="4889742"/>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20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20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8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6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400">
                <a:solidFill>
                  <a:schemeClr val="tx1"/>
                </a:solidFill>
                <a:latin typeface="Arial" pitchFamily="34" charset="0"/>
              </a:defRPr>
            </a:lvl5pPr>
            <a:lvl6pPr marL="1136650" indent="-215900">
              <a:spcBef>
                <a:spcPts val="500"/>
              </a:spcBef>
              <a:buClr>
                <a:schemeClr val="accent1"/>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525A3C56-E491-49B2-93F3-63532DF516BC}" type="slidenum">
              <a:rPr lang="en-US" smtClean="0"/>
              <a:pPr/>
              <a:t>‹#›</a:t>
            </a:fld>
            <a:endParaRPr lang="en-US" dirty="0"/>
          </a:p>
        </p:txBody>
      </p:sp>
      <p:pic>
        <p:nvPicPr>
          <p:cNvPr id="1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20256" y="150658"/>
            <a:ext cx="1571624" cy="954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99033187"/>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and Content two">
    <p:spTree>
      <p:nvGrpSpPr>
        <p:cNvPr id="1" name=""/>
        <p:cNvGrpSpPr/>
        <p:nvPr/>
      </p:nvGrpSpPr>
      <p:grpSpPr>
        <a:xfrm>
          <a:off x="0" y="0"/>
          <a:ext cx="0" cy="0"/>
          <a:chOff x="0" y="0"/>
          <a:chExt cx="0" cy="0"/>
        </a:xfrm>
      </p:grpSpPr>
      <p:sp>
        <p:nvSpPr>
          <p:cNvPr id="14"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525A3C56-E491-49B2-93F3-63532DF516BC}" type="slidenum">
              <a:rPr lang="en-US" smtClean="0"/>
              <a:pPr/>
              <a:t>‹#›</a:t>
            </a:fld>
            <a:endParaRPr lang="en-US" dirty="0"/>
          </a:p>
        </p:txBody>
      </p:sp>
      <p:sp>
        <p:nvSpPr>
          <p:cNvPr id="10"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1" name="Content Placeholder 20"/>
          <p:cNvSpPr>
            <a:spLocks noGrp="1"/>
          </p:cNvSpPr>
          <p:nvPr>
            <p:ph sz="quarter" idx="17"/>
          </p:nvPr>
        </p:nvSpPr>
        <p:spPr>
          <a:xfrm>
            <a:off x="449264" y="1266825"/>
            <a:ext cx="3956050" cy="4886325"/>
          </a:xfrm>
          <a:prstGeom prst="rect">
            <a:avLst/>
          </a:prstGeom>
        </p:spPr>
        <p:txBody>
          <a:bodyPr lIns="0" tIns="0" rIns="0" bIns="0"/>
          <a:lstStyle>
            <a:lvl1pPr marL="0" indent="0">
              <a:spcBef>
                <a:spcPts val="500"/>
              </a:spcBef>
              <a:buClr>
                <a:schemeClr val="accent1"/>
              </a:buClr>
              <a:buSzPct val="110000"/>
              <a:buFont typeface="Arial" pitchFamily="34" charset="0"/>
              <a:buNone/>
              <a:defRPr sz="2000">
                <a:solidFill>
                  <a:schemeClr val="tx1"/>
                </a:solidFill>
                <a:latin typeface="Arial" pitchFamily="34" charset="0"/>
              </a:defRPr>
            </a:lvl1pPr>
            <a:lvl2pPr marL="263525" indent="-263525">
              <a:spcBef>
                <a:spcPts val="500"/>
              </a:spcBef>
              <a:buClr>
                <a:schemeClr val="accent1"/>
              </a:buClr>
              <a:buSzPct val="100000"/>
              <a:buFont typeface="Arial" pitchFamily="34" charset="0"/>
              <a:buChar char="•"/>
              <a:defRPr sz="2000" baseline="0">
                <a:solidFill>
                  <a:schemeClr val="tx1"/>
                </a:solidFill>
                <a:latin typeface="Arial" pitchFamily="34" charset="0"/>
              </a:defRPr>
            </a:lvl2pPr>
            <a:lvl3pPr marL="536575" indent="-273050">
              <a:spcBef>
                <a:spcPts val="500"/>
              </a:spcBef>
              <a:buClr>
                <a:schemeClr val="accent1"/>
              </a:buClr>
              <a:buSzPct val="100000"/>
              <a:buFont typeface="Arial" pitchFamily="34" charset="0"/>
              <a:buChar char="•"/>
              <a:defRPr sz="1800">
                <a:solidFill>
                  <a:schemeClr val="tx1"/>
                </a:solidFill>
                <a:latin typeface="Arial" pitchFamily="34" charset="0"/>
              </a:defRPr>
            </a:lvl3pPr>
            <a:lvl4pPr marL="811213" indent="-274638">
              <a:spcBef>
                <a:spcPts val="500"/>
              </a:spcBef>
              <a:buClr>
                <a:schemeClr val="accent1"/>
              </a:buClr>
              <a:buSzPct val="100000"/>
              <a:buFont typeface="Arial" pitchFamily="34" charset="0"/>
              <a:buChar char="•"/>
              <a:defRPr sz="1600">
                <a:solidFill>
                  <a:schemeClr val="tx1"/>
                </a:solidFill>
                <a:latin typeface="Arial" pitchFamily="34" charset="0"/>
              </a:defRPr>
            </a:lvl4pPr>
            <a:lvl5pPr marL="1074738" indent="-263525">
              <a:spcBef>
                <a:spcPts val="500"/>
              </a:spcBef>
              <a:buClr>
                <a:schemeClr val="accent1"/>
              </a:buClr>
              <a:buSzPct val="100000"/>
              <a:buFont typeface="Arial" pitchFamily="34" charset="0"/>
              <a:buChar char="•"/>
              <a:defRPr sz="1400">
                <a:solidFill>
                  <a:schemeClr val="tx1"/>
                </a:solidFill>
                <a:latin typeface="Arial" pitchFamily="34" charset="0"/>
              </a:defRPr>
            </a:lvl5pPr>
            <a:lvl6pPr marL="1136650" indent="-215900">
              <a:spcBef>
                <a:spcPts val="500"/>
              </a:spcBef>
              <a:buClr>
                <a:schemeClr val="accent1"/>
              </a:buClr>
              <a:buSzPct val="100000"/>
              <a:buFont typeface="Verdana" pitchFamily="34" charset="0"/>
              <a:buChar char="•"/>
              <a:defRPr sz="1050" baseline="0">
                <a:solidFill>
                  <a:schemeClr val="tx1"/>
                </a:solidFill>
                <a:latin typeface="Arial" pitchFamily="34" charset="0"/>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20"/>
          <p:cNvSpPr>
            <a:spLocks noGrp="1"/>
          </p:cNvSpPr>
          <p:nvPr>
            <p:ph sz="quarter" idx="23"/>
          </p:nvPr>
        </p:nvSpPr>
        <p:spPr>
          <a:xfrm>
            <a:off x="4741416" y="1266825"/>
            <a:ext cx="3956050" cy="4886325"/>
          </a:xfrm>
          <a:prstGeom prst="rect">
            <a:avLst/>
          </a:prstGeom>
        </p:spPr>
        <p:txBody>
          <a:bodyPr lIns="0" tIns="0" rIns="0" bIns="0"/>
          <a:lstStyle>
            <a:lvl1pPr marL="0" indent="0">
              <a:spcBef>
                <a:spcPts val="500"/>
              </a:spcBef>
              <a:buClr>
                <a:schemeClr val="accent1"/>
              </a:buClr>
              <a:buSzPct val="110000"/>
              <a:buFont typeface="Arial" pitchFamily="34" charset="0"/>
              <a:buNone/>
              <a:defRPr sz="20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20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8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6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400">
                <a:solidFill>
                  <a:schemeClr val="tx1"/>
                </a:solidFill>
                <a:latin typeface="Arial" pitchFamily="34" charset="0"/>
              </a:defRPr>
            </a:lvl5pPr>
            <a:lvl6pPr marL="1136650" indent="-215900">
              <a:spcBef>
                <a:spcPts val="500"/>
              </a:spcBef>
              <a:buClr>
                <a:schemeClr val="accent1"/>
              </a:buClr>
              <a:buFont typeface="Verdana" pitchFamily="34" charset="0"/>
              <a:buChar char="•"/>
              <a:defRPr sz="1400" baseline="0">
                <a:solidFill>
                  <a:schemeClr val="tx1"/>
                </a:solidFill>
                <a:latin typeface="Arial" pitchFamily="34" charset="0"/>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6" name="Image 15" descr="footer-Beet.jpg"/>
          <p:cNvPicPr>
            <a:picLocks noChangeAspect="1"/>
          </p:cNvPicPr>
          <p:nvPr userDrawn="1"/>
        </p:nvPicPr>
        <p:blipFill>
          <a:blip r:embed="rId2" cstate="print"/>
          <a:stretch>
            <a:fillRect/>
          </a:stretch>
        </p:blipFill>
        <p:spPr>
          <a:xfrm>
            <a:off x="0" y="5529263"/>
            <a:ext cx="9144000" cy="1328737"/>
          </a:xfrm>
          <a:prstGeom prst="rect">
            <a:avLst/>
          </a:prstGeom>
        </p:spPr>
      </p:pic>
    </p:spTree>
    <p:extLst>
      <p:ext uri="{BB962C8B-B14F-4D97-AF65-F5344CB8AC3E}">
        <p14:creationId xmlns:p14="http://schemas.microsoft.com/office/powerpoint/2010/main" val="3083544169"/>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0"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525A3C56-E491-49B2-93F3-63532DF516BC}" type="slidenum">
              <a:rPr lang="en-US" smtClean="0"/>
              <a:pPr/>
              <a:t>‹#›</a:t>
            </a:fld>
            <a:endParaRPr lang="en-US" dirty="0"/>
          </a:p>
        </p:txBody>
      </p:sp>
      <p:pic>
        <p:nvPicPr>
          <p:cNvPr id="4" name="Image 10" descr="footer-Beet.jpg"/>
          <p:cNvPicPr>
            <a:picLocks noChangeAspect="1"/>
          </p:cNvPicPr>
          <p:nvPr userDrawn="1"/>
        </p:nvPicPr>
        <p:blipFill>
          <a:blip r:embed="rId2" cstate="print"/>
          <a:stretch>
            <a:fillRect/>
          </a:stretch>
        </p:blipFill>
        <p:spPr>
          <a:xfrm>
            <a:off x="0" y="5529263"/>
            <a:ext cx="9144000" cy="1328737"/>
          </a:xfrm>
          <a:prstGeom prst="rect">
            <a:avLst/>
          </a:prstGeom>
        </p:spPr>
      </p:pic>
    </p:spTree>
    <p:extLst>
      <p:ext uri="{BB962C8B-B14F-4D97-AF65-F5344CB8AC3E}">
        <p14:creationId xmlns:p14="http://schemas.microsoft.com/office/powerpoint/2010/main" val="3830518638"/>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and Content - High Content slide">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525A3C56-E491-49B2-93F3-63532DF516BC}" type="slidenum">
              <a:rPr lang="en-US" smtClean="0"/>
              <a:pPr/>
              <a:t>‹#›</a:t>
            </a:fld>
            <a:endParaRPr lang="en-US" dirty="0"/>
          </a:p>
        </p:txBody>
      </p:sp>
      <p:sp>
        <p:nvSpPr>
          <p:cNvPr id="9"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4" name="Content Placeholder 20"/>
          <p:cNvSpPr>
            <a:spLocks noGrp="1"/>
          </p:cNvSpPr>
          <p:nvPr>
            <p:ph sz="quarter" idx="17"/>
          </p:nvPr>
        </p:nvSpPr>
        <p:spPr>
          <a:xfrm>
            <a:off x="449263" y="1289829"/>
            <a:ext cx="8250237" cy="4871259"/>
          </a:xfrm>
          <a:prstGeom prst="rect">
            <a:avLst/>
          </a:prstGeom>
        </p:spPr>
        <p:txBody>
          <a:bodyPr lIns="0" tIns="0" rIns="0" bIns="0">
            <a:normAutofit/>
          </a:bodyPr>
          <a:lstStyle>
            <a:lvl1pPr marL="0" indent="0">
              <a:spcBef>
                <a:spcPts val="600"/>
              </a:spcBef>
              <a:buClr>
                <a:schemeClr val="accent1"/>
              </a:buClr>
              <a:buSzPct val="110000"/>
              <a:buFont typeface="Arial" pitchFamily="34" charset="0"/>
              <a:buNone/>
              <a:defRPr sz="1200">
                <a:solidFill>
                  <a:schemeClr val="tx1"/>
                </a:solidFill>
                <a:latin typeface="Arial" pitchFamily="34" charset="0"/>
              </a:defRPr>
            </a:lvl1pPr>
            <a:lvl2pPr marL="263525" indent="-263525">
              <a:spcBef>
                <a:spcPts val="600"/>
              </a:spcBef>
              <a:buClr>
                <a:schemeClr val="accent1"/>
              </a:buClr>
              <a:buSzPct val="110000"/>
              <a:buFont typeface="Arial" pitchFamily="34" charset="0"/>
              <a:buChar char="•"/>
              <a:defRPr sz="1200" baseline="0">
                <a:solidFill>
                  <a:schemeClr val="tx1"/>
                </a:solidFill>
                <a:latin typeface="Arial" pitchFamily="34" charset="0"/>
              </a:defRPr>
            </a:lvl2pPr>
            <a:lvl3pPr marL="536575" indent="-273050">
              <a:spcBef>
                <a:spcPts val="600"/>
              </a:spcBef>
              <a:buClr>
                <a:schemeClr val="accent1"/>
              </a:buClr>
              <a:buSzPct val="110000"/>
              <a:buFont typeface="Arial" pitchFamily="34" charset="0"/>
              <a:buChar char="•"/>
              <a:defRPr sz="1200">
                <a:solidFill>
                  <a:schemeClr val="tx1"/>
                </a:solidFill>
                <a:latin typeface="Arial" pitchFamily="34" charset="0"/>
              </a:defRPr>
            </a:lvl3pPr>
            <a:lvl4pPr marL="811213" indent="-274638">
              <a:spcBef>
                <a:spcPts val="600"/>
              </a:spcBef>
              <a:buClr>
                <a:schemeClr val="accent1"/>
              </a:buClr>
              <a:buSzPct val="110000"/>
              <a:buFont typeface="Arial" pitchFamily="34" charset="0"/>
              <a:buChar char="•"/>
              <a:defRPr sz="1100">
                <a:solidFill>
                  <a:schemeClr val="tx1"/>
                </a:solidFill>
                <a:latin typeface="Arial" pitchFamily="34" charset="0"/>
              </a:defRPr>
            </a:lvl4pPr>
            <a:lvl5pPr marL="1074738" indent="-263525">
              <a:spcBef>
                <a:spcPts val="600"/>
              </a:spcBef>
              <a:buClr>
                <a:schemeClr val="accent1"/>
              </a:buClr>
              <a:buSzPct val="110000"/>
              <a:buFont typeface="Arial" pitchFamily="34" charset="0"/>
              <a:buChar char="•"/>
              <a:defRPr sz="1050">
                <a:solidFill>
                  <a:schemeClr val="tx1"/>
                </a:solidFill>
                <a:latin typeface="Arial" pitchFamily="34" charset="0"/>
              </a:defRPr>
            </a:lvl5pPr>
            <a:lvl6pPr marL="1136650" indent="-215900">
              <a:spcBef>
                <a:spcPts val="500"/>
              </a:spcBef>
              <a:buClr>
                <a:schemeClr val="accent1"/>
              </a:buClr>
              <a:buSzPct val="100000"/>
              <a:buFont typeface="Verdana" pitchFamily="34" charset="0"/>
              <a:buChar char="•"/>
              <a:defRPr sz="105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5" name="Image 11" descr="footer-Beet.jpg"/>
          <p:cNvPicPr>
            <a:picLocks noChangeAspect="1"/>
          </p:cNvPicPr>
          <p:nvPr userDrawn="1"/>
        </p:nvPicPr>
        <p:blipFill>
          <a:blip r:embed="rId2" cstate="print"/>
          <a:stretch>
            <a:fillRect/>
          </a:stretch>
        </p:blipFill>
        <p:spPr>
          <a:xfrm>
            <a:off x="0" y="5529263"/>
            <a:ext cx="9144000" cy="1328737"/>
          </a:xfrm>
          <a:prstGeom prst="rect">
            <a:avLst/>
          </a:prstGeom>
        </p:spPr>
      </p:pic>
    </p:spTree>
    <p:extLst>
      <p:ext uri="{BB962C8B-B14F-4D97-AF65-F5344CB8AC3E}">
        <p14:creationId xmlns:p14="http://schemas.microsoft.com/office/powerpoint/2010/main" val="3027663310"/>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and Content two - High Content slide">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2"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525A3C56-E491-49B2-93F3-63532DF516BC}" type="slidenum">
              <a:rPr lang="en-US" smtClean="0"/>
              <a:pPr/>
              <a:t>‹#›</a:t>
            </a:fld>
            <a:endParaRPr lang="en-US" dirty="0"/>
          </a:p>
        </p:txBody>
      </p:sp>
      <p:sp>
        <p:nvSpPr>
          <p:cNvPr id="15" name="Content Placeholder 20"/>
          <p:cNvSpPr>
            <a:spLocks noGrp="1"/>
          </p:cNvSpPr>
          <p:nvPr>
            <p:ph sz="quarter" idx="17"/>
          </p:nvPr>
        </p:nvSpPr>
        <p:spPr>
          <a:xfrm>
            <a:off x="449264" y="1289829"/>
            <a:ext cx="3956049" cy="4871259"/>
          </a:xfrm>
          <a:prstGeom prst="rect">
            <a:avLst/>
          </a:prstGeom>
        </p:spPr>
        <p:txBody>
          <a:bodyPr lIns="0" tIns="0" rIns="0" bIns="0">
            <a:normAutofit/>
          </a:bodyPr>
          <a:lstStyle>
            <a:lvl1pPr marL="0" indent="0">
              <a:spcBef>
                <a:spcPts val="600"/>
              </a:spcBef>
              <a:buClr>
                <a:schemeClr val="accent1"/>
              </a:buClr>
              <a:buSzPct val="110000"/>
              <a:buFont typeface="Arial" pitchFamily="34" charset="0"/>
              <a:buNone/>
              <a:defRPr sz="1200">
                <a:solidFill>
                  <a:schemeClr val="tx1"/>
                </a:solidFill>
                <a:latin typeface="Arial" pitchFamily="34" charset="0"/>
              </a:defRPr>
            </a:lvl1pPr>
            <a:lvl2pPr marL="263525" indent="-263525">
              <a:spcBef>
                <a:spcPts val="600"/>
              </a:spcBef>
              <a:buClr>
                <a:schemeClr val="accent1"/>
              </a:buClr>
              <a:buSzPct val="110000"/>
              <a:buFont typeface="Arial" pitchFamily="34" charset="0"/>
              <a:buChar char="•"/>
              <a:defRPr sz="1200" baseline="0">
                <a:solidFill>
                  <a:schemeClr val="tx1"/>
                </a:solidFill>
                <a:latin typeface="Arial" pitchFamily="34" charset="0"/>
              </a:defRPr>
            </a:lvl2pPr>
            <a:lvl3pPr marL="536575" indent="-273050">
              <a:spcBef>
                <a:spcPts val="600"/>
              </a:spcBef>
              <a:buClr>
                <a:schemeClr val="accent1"/>
              </a:buClr>
              <a:buSzPct val="110000"/>
              <a:buFont typeface="Arial" pitchFamily="34" charset="0"/>
              <a:buChar char="•"/>
              <a:defRPr sz="1200">
                <a:solidFill>
                  <a:schemeClr val="tx1"/>
                </a:solidFill>
                <a:latin typeface="Arial" pitchFamily="34" charset="0"/>
              </a:defRPr>
            </a:lvl3pPr>
            <a:lvl4pPr marL="811213" indent="-274638">
              <a:spcBef>
                <a:spcPts val="600"/>
              </a:spcBef>
              <a:buClr>
                <a:schemeClr val="accent1"/>
              </a:buClr>
              <a:buSzPct val="110000"/>
              <a:buFont typeface="Arial" pitchFamily="34" charset="0"/>
              <a:buChar char="•"/>
              <a:defRPr sz="1100">
                <a:solidFill>
                  <a:schemeClr val="tx1"/>
                </a:solidFill>
                <a:latin typeface="Arial" pitchFamily="34" charset="0"/>
              </a:defRPr>
            </a:lvl4pPr>
            <a:lvl5pPr marL="1074738" indent="-263525">
              <a:spcBef>
                <a:spcPts val="600"/>
              </a:spcBef>
              <a:buClr>
                <a:schemeClr val="accent1"/>
              </a:buClr>
              <a:buSzPct val="110000"/>
              <a:buFont typeface="Arial" pitchFamily="34" charset="0"/>
              <a:buChar char="•"/>
              <a:defRPr sz="105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Content Placeholder 20"/>
          <p:cNvSpPr>
            <a:spLocks noGrp="1"/>
          </p:cNvSpPr>
          <p:nvPr>
            <p:ph sz="quarter" idx="18"/>
          </p:nvPr>
        </p:nvSpPr>
        <p:spPr>
          <a:xfrm>
            <a:off x="4754116" y="1289829"/>
            <a:ext cx="3945384" cy="4871259"/>
          </a:xfrm>
          <a:prstGeom prst="rect">
            <a:avLst/>
          </a:prstGeom>
        </p:spPr>
        <p:txBody>
          <a:bodyPr lIns="0" tIns="0" rIns="0" bIns="0">
            <a:normAutofit/>
          </a:bodyPr>
          <a:lstStyle>
            <a:lvl1pPr marL="0" indent="0">
              <a:spcBef>
                <a:spcPts val="600"/>
              </a:spcBef>
              <a:buClr>
                <a:schemeClr val="accent1"/>
              </a:buClr>
              <a:buSzPct val="110000"/>
              <a:buFont typeface="Arial" pitchFamily="34" charset="0"/>
              <a:buNone/>
              <a:defRPr sz="1200">
                <a:solidFill>
                  <a:schemeClr val="tx1"/>
                </a:solidFill>
                <a:latin typeface="Arial" pitchFamily="34" charset="0"/>
              </a:defRPr>
            </a:lvl1pPr>
            <a:lvl2pPr marL="263525" indent="-263525">
              <a:spcBef>
                <a:spcPts val="600"/>
              </a:spcBef>
              <a:buClr>
                <a:schemeClr val="accent1"/>
              </a:buClr>
              <a:buSzPct val="110000"/>
              <a:buFont typeface="Arial" pitchFamily="34" charset="0"/>
              <a:buChar char="•"/>
              <a:defRPr sz="1200" baseline="0">
                <a:solidFill>
                  <a:schemeClr val="tx1"/>
                </a:solidFill>
                <a:latin typeface="Arial" pitchFamily="34" charset="0"/>
              </a:defRPr>
            </a:lvl2pPr>
            <a:lvl3pPr marL="536575" indent="-273050">
              <a:spcBef>
                <a:spcPts val="600"/>
              </a:spcBef>
              <a:buClr>
                <a:schemeClr val="accent1"/>
              </a:buClr>
              <a:buSzPct val="110000"/>
              <a:buFont typeface="Arial" pitchFamily="34" charset="0"/>
              <a:buChar char="•"/>
              <a:defRPr sz="1200">
                <a:solidFill>
                  <a:schemeClr val="tx1"/>
                </a:solidFill>
                <a:latin typeface="Arial" pitchFamily="34" charset="0"/>
              </a:defRPr>
            </a:lvl3pPr>
            <a:lvl4pPr marL="811213" indent="-274638">
              <a:spcBef>
                <a:spcPts val="600"/>
              </a:spcBef>
              <a:buClr>
                <a:schemeClr val="accent1"/>
              </a:buClr>
              <a:buSzPct val="110000"/>
              <a:buFont typeface="Arial" pitchFamily="34" charset="0"/>
              <a:buChar char="•"/>
              <a:defRPr sz="1100">
                <a:solidFill>
                  <a:schemeClr val="tx1"/>
                </a:solidFill>
                <a:latin typeface="Arial" pitchFamily="34" charset="0"/>
              </a:defRPr>
            </a:lvl4pPr>
            <a:lvl5pPr marL="1074738" indent="-263525">
              <a:spcBef>
                <a:spcPts val="600"/>
              </a:spcBef>
              <a:buClr>
                <a:schemeClr val="accent1"/>
              </a:buClr>
              <a:buSzPct val="110000"/>
              <a:buFont typeface="Arial" pitchFamily="34" charset="0"/>
              <a:buChar char="•"/>
              <a:defRPr sz="105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6" name="Image 12" descr="footer-Beet.jpg"/>
          <p:cNvPicPr>
            <a:picLocks noChangeAspect="1"/>
          </p:cNvPicPr>
          <p:nvPr userDrawn="1"/>
        </p:nvPicPr>
        <p:blipFill>
          <a:blip r:embed="rId2" cstate="print"/>
          <a:stretch>
            <a:fillRect/>
          </a:stretch>
        </p:blipFill>
        <p:spPr>
          <a:xfrm>
            <a:off x="0" y="5529263"/>
            <a:ext cx="9144000" cy="1328737"/>
          </a:xfrm>
          <a:prstGeom prst="rect">
            <a:avLst/>
          </a:prstGeom>
        </p:spPr>
      </p:pic>
    </p:spTree>
    <p:extLst>
      <p:ext uri="{BB962C8B-B14F-4D97-AF65-F5344CB8AC3E}">
        <p14:creationId xmlns:p14="http://schemas.microsoft.com/office/powerpoint/2010/main" val="4156155224"/>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Agenda Page">
    <p:spTree>
      <p:nvGrpSpPr>
        <p:cNvPr id="1" name=""/>
        <p:cNvGrpSpPr/>
        <p:nvPr/>
      </p:nvGrpSpPr>
      <p:grpSpPr>
        <a:xfrm>
          <a:off x="0" y="0"/>
          <a:ext cx="0" cy="0"/>
          <a:chOff x="0" y="0"/>
          <a:chExt cx="0" cy="0"/>
        </a:xfrm>
      </p:grpSpPr>
      <p:sp>
        <p:nvSpPr>
          <p:cNvPr id="15"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525A3C56-E491-49B2-93F3-63532DF516BC}" type="slidenum">
              <a:rPr lang="en-US" smtClean="0"/>
              <a:pPr/>
              <a:t>‹#›</a:t>
            </a:fld>
            <a:endParaRPr lang="en-US" dirty="0"/>
          </a:p>
        </p:txBody>
      </p:sp>
      <p:sp>
        <p:nvSpPr>
          <p:cNvPr id="10"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1" name="Content Placeholder 20"/>
          <p:cNvSpPr>
            <a:spLocks noGrp="1"/>
          </p:cNvSpPr>
          <p:nvPr>
            <p:ph sz="quarter" idx="17"/>
          </p:nvPr>
        </p:nvSpPr>
        <p:spPr>
          <a:xfrm>
            <a:off x="449264" y="1266825"/>
            <a:ext cx="3956050" cy="4886325"/>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20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20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8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6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4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20"/>
          <p:cNvSpPr>
            <a:spLocks noGrp="1"/>
          </p:cNvSpPr>
          <p:nvPr>
            <p:ph sz="quarter" idx="23"/>
          </p:nvPr>
        </p:nvSpPr>
        <p:spPr>
          <a:xfrm>
            <a:off x="4741416" y="1266825"/>
            <a:ext cx="3956050" cy="4886325"/>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20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20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8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6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4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6" name="Image 13" descr="footer-Beet.jpg"/>
          <p:cNvPicPr>
            <a:picLocks noChangeAspect="1"/>
          </p:cNvPicPr>
          <p:nvPr userDrawn="1"/>
        </p:nvPicPr>
        <p:blipFill>
          <a:blip r:embed="rId2" cstate="print"/>
          <a:stretch>
            <a:fillRect/>
          </a:stretch>
        </p:blipFill>
        <p:spPr>
          <a:xfrm>
            <a:off x="0" y="5529263"/>
            <a:ext cx="9144000" cy="1328737"/>
          </a:xfrm>
          <a:prstGeom prst="rect">
            <a:avLst/>
          </a:prstGeom>
        </p:spPr>
      </p:pic>
    </p:spTree>
    <p:extLst>
      <p:ext uri="{BB962C8B-B14F-4D97-AF65-F5344CB8AC3E}">
        <p14:creationId xmlns:p14="http://schemas.microsoft.com/office/powerpoint/2010/main" val="3939799060"/>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pic>
        <p:nvPicPr>
          <p:cNvPr id="39" name="Image 15" descr="section.jpg"/>
          <p:cNvPicPr>
            <a:picLocks noChangeAspect="1"/>
          </p:cNvPicPr>
          <p:nvPr/>
        </p:nvPicPr>
        <p:blipFill>
          <a:blip r:embed="rId2" cstate="print"/>
          <a:stretch>
            <a:fillRect/>
          </a:stretch>
        </p:blipFill>
        <p:spPr>
          <a:xfrm>
            <a:off x="0" y="2286000"/>
            <a:ext cx="9144000" cy="2286000"/>
          </a:xfrm>
          <a:prstGeom prst="rect">
            <a:avLst/>
          </a:prstGeom>
        </p:spPr>
      </p:pic>
      <p:sp>
        <p:nvSpPr>
          <p:cNvPr id="2" name="Title 1"/>
          <p:cNvSpPr>
            <a:spLocks noGrp="1"/>
          </p:cNvSpPr>
          <p:nvPr>
            <p:ph type="ctrTitle"/>
          </p:nvPr>
        </p:nvSpPr>
        <p:spPr>
          <a:xfrm>
            <a:off x="447674" y="253048"/>
            <a:ext cx="8251825" cy="605254"/>
          </a:xfrm>
        </p:spPr>
        <p:txBody>
          <a:bodyPr wrap="square" lIns="0" tIns="0" rIns="0" bIns="0">
            <a:noAutofit/>
          </a:bodyPr>
          <a:lstStyle>
            <a:lvl1pPr algn="l">
              <a:defRPr sz="3900" baseline="0">
                <a:solidFill>
                  <a:schemeClr val="tx2"/>
                </a:solidFill>
              </a:defRPr>
            </a:lvl1pPr>
          </a:lstStyle>
          <a:p>
            <a:r>
              <a:rPr lang="en-US" noProof="0" smtClean="0"/>
              <a:t>Click to edit Master title style</a:t>
            </a:r>
            <a:endParaRPr lang="en-US" noProof="0" dirty="0"/>
          </a:p>
        </p:txBody>
      </p:sp>
      <p:sp>
        <p:nvSpPr>
          <p:cNvPr id="13" name="Subtitle 2"/>
          <p:cNvSpPr>
            <a:spLocks noGrp="1"/>
          </p:cNvSpPr>
          <p:nvPr>
            <p:ph type="subTitle" idx="1"/>
          </p:nvPr>
        </p:nvSpPr>
        <p:spPr>
          <a:xfrm>
            <a:off x="447675" y="855981"/>
            <a:ext cx="8251825" cy="629920"/>
          </a:xfrm>
          <a:prstGeom prst="rect">
            <a:avLst/>
          </a:prstGeom>
        </p:spPr>
        <p:txBody>
          <a:bodyPr lIns="0" tIns="0" rIns="0" bIns="0" anchor="t" anchorCtr="0">
            <a:noAutofit/>
          </a:bodyPr>
          <a:lstStyle>
            <a:lvl1pPr marL="0" indent="0" algn="l">
              <a:buNone/>
              <a:defRPr sz="3900">
                <a:solidFill>
                  <a:schemeClr val="tx1"/>
                </a:solidFill>
                <a:latin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dirty="0"/>
          </a:p>
        </p:txBody>
      </p:sp>
      <p:pic>
        <p:nvPicPr>
          <p:cNvPr id="5" name="Image 15" descr="section.jpg"/>
          <p:cNvPicPr>
            <a:picLocks noChangeAspect="1"/>
          </p:cNvPicPr>
          <p:nvPr userDrawn="1"/>
        </p:nvPicPr>
        <p:blipFill>
          <a:blip r:embed="rId2" cstate="print"/>
          <a:stretch>
            <a:fillRect/>
          </a:stretch>
        </p:blipFill>
        <p:spPr>
          <a:xfrm>
            <a:off x="0" y="2286000"/>
            <a:ext cx="9144000" cy="2286000"/>
          </a:xfrm>
          <a:prstGeom prst="rect">
            <a:avLst/>
          </a:prstGeom>
        </p:spPr>
      </p:pic>
      <p:pic>
        <p:nvPicPr>
          <p:cNvPr id="6" name="Picture 5" descr="&lt;IGNORE&gt;&#10;"/>
          <p:cNvPicPr>
            <a:picLocks noChangeAspect="1"/>
          </p:cNvPicPr>
          <p:nvPr userDrawn="1"/>
        </p:nvPicPr>
        <p:blipFill>
          <a:blip r:embed="rId3"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2524455666"/>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pic>
        <p:nvPicPr>
          <p:cNvPr id="43" name="Picture 6" descr="cover_bg_beet_part2.jpg &lt;IGNORE&gt;"/>
          <p:cNvPicPr>
            <a:picLocks/>
          </p:cNvPicPr>
          <p:nvPr/>
        </p:nvPicPr>
        <p:blipFill>
          <a:blip r:embed="rId2" cstate="print"/>
          <a:stretch>
            <a:fillRect/>
          </a:stretch>
        </p:blipFill>
        <p:spPr>
          <a:xfrm>
            <a:off x="0" y="0"/>
            <a:ext cx="9144000" cy="6858000"/>
          </a:xfrm>
          <a:prstGeom prst="rect">
            <a:avLst/>
          </a:prstGeom>
        </p:spPr>
      </p:pic>
      <p:pic>
        <p:nvPicPr>
          <p:cNvPr id="40" name="Image 15" descr="section.jpg &lt;IGNORE&gt;"/>
          <p:cNvPicPr>
            <a:picLocks noChangeAspect="1"/>
          </p:cNvPicPr>
          <p:nvPr/>
        </p:nvPicPr>
        <p:blipFill>
          <a:blip r:embed="rId3" cstate="print"/>
          <a:stretch>
            <a:fillRect/>
          </a:stretch>
        </p:blipFill>
        <p:spPr>
          <a:xfrm>
            <a:off x="0" y="2286000"/>
            <a:ext cx="9144000" cy="2286000"/>
          </a:xfrm>
          <a:prstGeom prst="rect">
            <a:avLst/>
          </a:prstGeom>
        </p:spPr>
      </p:pic>
      <p:sp>
        <p:nvSpPr>
          <p:cNvPr id="2" name="Title 1"/>
          <p:cNvSpPr>
            <a:spLocks noGrp="1"/>
          </p:cNvSpPr>
          <p:nvPr>
            <p:ph type="ctrTitle"/>
          </p:nvPr>
        </p:nvSpPr>
        <p:spPr bwMode="gray">
          <a:xfrm>
            <a:off x="447674" y="253048"/>
            <a:ext cx="8251826" cy="605254"/>
          </a:xfrm>
        </p:spPr>
        <p:txBody>
          <a:bodyPr wrap="square" lIns="0" tIns="0" rIns="0" bIns="0">
            <a:noAutofit/>
          </a:bodyPr>
          <a:lstStyle>
            <a:lvl1pPr algn="l">
              <a:defRPr sz="3900" baseline="0">
                <a:solidFill>
                  <a:srgbClr val="FFFFFF"/>
                </a:solidFill>
              </a:defRPr>
            </a:lvl1pPr>
          </a:lstStyle>
          <a:p>
            <a:r>
              <a:rPr lang="en-US" noProof="0" smtClean="0"/>
              <a:t>Click to edit Master title style</a:t>
            </a:r>
            <a:endParaRPr lang="en-US" noProof="0" dirty="0"/>
          </a:p>
        </p:txBody>
      </p:sp>
      <p:sp>
        <p:nvSpPr>
          <p:cNvPr id="13" name="Subtitle 2"/>
          <p:cNvSpPr>
            <a:spLocks noGrp="1"/>
          </p:cNvSpPr>
          <p:nvPr>
            <p:ph type="subTitle" idx="1"/>
          </p:nvPr>
        </p:nvSpPr>
        <p:spPr bwMode="gray">
          <a:xfrm>
            <a:off x="447675" y="855981"/>
            <a:ext cx="8251825" cy="629920"/>
          </a:xfrm>
          <a:prstGeom prst="rect">
            <a:avLst/>
          </a:prstGeom>
        </p:spPr>
        <p:txBody>
          <a:bodyPr lIns="0" tIns="0" rIns="0" bIns="0" anchor="t" anchorCtr="0">
            <a:noAutofit/>
          </a:bodyPr>
          <a:lstStyle>
            <a:lvl1pPr marL="0" indent="0" algn="l">
              <a:buNone/>
              <a:defRPr sz="3900">
                <a:solidFill>
                  <a:srgbClr val="FFFFFF"/>
                </a:solidFill>
                <a:latin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dirty="0"/>
          </a:p>
        </p:txBody>
      </p:sp>
      <p:pic>
        <p:nvPicPr>
          <p:cNvPr id="41"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40880" y="4661697"/>
            <a:ext cx="2103120" cy="11599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descr="cover_bg_beet_part2.jpg &lt;IGNORE&gt;"/>
          <p:cNvPicPr>
            <a:picLocks/>
          </p:cNvPicPr>
          <p:nvPr userDrawn="1"/>
        </p:nvPicPr>
        <p:blipFill>
          <a:blip r:embed="rId2" cstate="print"/>
          <a:stretch>
            <a:fillRect/>
          </a:stretch>
        </p:blipFill>
        <p:spPr>
          <a:xfrm>
            <a:off x="0" y="0"/>
            <a:ext cx="9144000" cy="6858000"/>
          </a:xfrm>
          <a:prstGeom prst="rect">
            <a:avLst/>
          </a:prstGeom>
        </p:spPr>
      </p:pic>
      <p:pic>
        <p:nvPicPr>
          <p:cNvPr id="8" name="Image 15" descr="section.jpg &lt;IGNORE&gt;"/>
          <p:cNvPicPr>
            <a:picLocks noChangeAspect="1"/>
          </p:cNvPicPr>
          <p:nvPr userDrawn="1"/>
        </p:nvPicPr>
        <p:blipFill>
          <a:blip r:embed="rId3" cstate="print"/>
          <a:stretch>
            <a:fillRect/>
          </a:stretch>
        </p:blipFill>
        <p:spPr>
          <a:xfrm>
            <a:off x="0" y="2286000"/>
            <a:ext cx="9144000" cy="2286000"/>
          </a:xfrm>
          <a:prstGeom prst="rect">
            <a:avLst/>
          </a:prstGeom>
        </p:spPr>
      </p:pic>
      <p:pic>
        <p:nvPicPr>
          <p:cNvPr id="9" name="Picture 7" descr="bg_connectors.png &lt;IGNORE&gt;"/>
          <p:cNvPicPr>
            <a:picLocks noChangeAspect="1"/>
          </p:cNvPicPr>
          <p:nvPr userDrawn="1"/>
        </p:nvPicPr>
        <p:blipFill>
          <a:blip r:embed="rId5"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314047822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two">
    <p:spTree>
      <p:nvGrpSpPr>
        <p:cNvPr id="1" name=""/>
        <p:cNvGrpSpPr/>
        <p:nvPr/>
      </p:nvGrpSpPr>
      <p:grpSpPr>
        <a:xfrm>
          <a:off x="0" y="0"/>
          <a:ext cx="0" cy="0"/>
          <a:chOff x="0" y="0"/>
          <a:chExt cx="0" cy="0"/>
        </a:xfrm>
      </p:grpSpPr>
      <p:pic>
        <p:nvPicPr>
          <p:cNvPr id="16" name="Image 15" descr="footer-Beet.jpg"/>
          <p:cNvPicPr>
            <a:picLocks noChangeAspect="1"/>
          </p:cNvPicPr>
          <p:nvPr userDrawn="1"/>
        </p:nvPicPr>
        <p:blipFill>
          <a:blip r:embed="rId2" cstate="print"/>
          <a:stretch>
            <a:fillRect/>
          </a:stretch>
        </p:blipFill>
        <p:spPr>
          <a:xfrm>
            <a:off x="0" y="5529263"/>
            <a:ext cx="9144000" cy="1328737"/>
          </a:xfrm>
          <a:prstGeom prst="rect">
            <a:avLst/>
          </a:prstGeom>
        </p:spPr>
      </p:pic>
      <p:sp>
        <p:nvSpPr>
          <p:cNvPr id="14" name="Slide Number Placeholder 5"/>
          <p:cNvSpPr>
            <a:spLocks noGrp="1"/>
          </p:cNvSpPr>
          <p:nvPr>
            <p:ph type="sldNum" sz="quarter" idx="12"/>
          </p:nvPr>
        </p:nvSpPr>
        <p:spPr>
          <a:xfrm>
            <a:off x="7058492" y="6575264"/>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525A3C56-E491-49B2-93F3-63532DF516BC}" type="slidenum">
              <a:rPr lang="en-US" smtClean="0"/>
              <a:pPr/>
              <a:t>‹#›</a:t>
            </a:fld>
            <a:endParaRPr lang="en-US" dirty="0"/>
          </a:p>
        </p:txBody>
      </p:sp>
      <p:sp>
        <p:nvSpPr>
          <p:cNvPr id="10"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1" name="Content Placeholder 20"/>
          <p:cNvSpPr>
            <a:spLocks noGrp="1"/>
          </p:cNvSpPr>
          <p:nvPr>
            <p:ph sz="quarter" idx="17"/>
          </p:nvPr>
        </p:nvSpPr>
        <p:spPr>
          <a:xfrm>
            <a:off x="449264" y="1266825"/>
            <a:ext cx="3956050" cy="4886325"/>
          </a:xfrm>
          <a:prstGeom prst="rect">
            <a:avLst/>
          </a:prstGeom>
        </p:spPr>
        <p:txBody>
          <a:bodyPr lIns="0" tIns="0" rIns="0" bIns="0"/>
          <a:lstStyle>
            <a:lvl1pPr marL="0" indent="0">
              <a:spcBef>
                <a:spcPts val="500"/>
              </a:spcBef>
              <a:buClr>
                <a:schemeClr val="accent1"/>
              </a:buClr>
              <a:buSzPct val="110000"/>
              <a:buFont typeface="Arial" pitchFamily="34" charset="0"/>
              <a:buNone/>
              <a:defRPr sz="2000">
                <a:solidFill>
                  <a:schemeClr val="tx1"/>
                </a:solidFill>
                <a:latin typeface="Arial" pitchFamily="34" charset="0"/>
              </a:defRPr>
            </a:lvl1pPr>
            <a:lvl2pPr marL="263525" indent="-263525">
              <a:spcBef>
                <a:spcPts val="500"/>
              </a:spcBef>
              <a:buClr>
                <a:schemeClr val="accent1"/>
              </a:buClr>
              <a:buSzPct val="100000"/>
              <a:buFont typeface="Arial" pitchFamily="34" charset="0"/>
              <a:buChar char="•"/>
              <a:defRPr sz="2000" baseline="0">
                <a:solidFill>
                  <a:schemeClr val="tx1"/>
                </a:solidFill>
                <a:latin typeface="Arial" pitchFamily="34" charset="0"/>
              </a:defRPr>
            </a:lvl2pPr>
            <a:lvl3pPr marL="536575" indent="-273050">
              <a:spcBef>
                <a:spcPts val="500"/>
              </a:spcBef>
              <a:buClr>
                <a:schemeClr val="accent1"/>
              </a:buClr>
              <a:buSzPct val="100000"/>
              <a:buFont typeface="Arial" pitchFamily="34" charset="0"/>
              <a:buChar char="•"/>
              <a:defRPr sz="1800">
                <a:solidFill>
                  <a:schemeClr val="tx1"/>
                </a:solidFill>
                <a:latin typeface="Arial" pitchFamily="34" charset="0"/>
              </a:defRPr>
            </a:lvl3pPr>
            <a:lvl4pPr marL="811213" indent="-274638">
              <a:spcBef>
                <a:spcPts val="500"/>
              </a:spcBef>
              <a:buClr>
                <a:schemeClr val="accent1"/>
              </a:buClr>
              <a:buSzPct val="100000"/>
              <a:buFont typeface="Arial" pitchFamily="34" charset="0"/>
              <a:buChar char="•"/>
              <a:defRPr sz="1600">
                <a:solidFill>
                  <a:schemeClr val="tx1"/>
                </a:solidFill>
                <a:latin typeface="Arial" pitchFamily="34" charset="0"/>
              </a:defRPr>
            </a:lvl4pPr>
            <a:lvl5pPr marL="1074738" indent="-263525">
              <a:spcBef>
                <a:spcPts val="500"/>
              </a:spcBef>
              <a:buClr>
                <a:schemeClr val="accent1"/>
              </a:buClr>
              <a:buSzPct val="100000"/>
              <a:buFont typeface="Arial" pitchFamily="34" charset="0"/>
              <a:buChar char="•"/>
              <a:defRPr sz="1400">
                <a:solidFill>
                  <a:schemeClr val="tx1"/>
                </a:solidFill>
                <a:latin typeface="Arial" pitchFamily="34" charset="0"/>
              </a:defRPr>
            </a:lvl5pPr>
            <a:lvl6pPr marL="1136650" indent="-215900">
              <a:spcBef>
                <a:spcPts val="500"/>
              </a:spcBef>
              <a:buClr>
                <a:schemeClr val="accent1"/>
              </a:buClr>
              <a:buSzPct val="100000"/>
              <a:buFont typeface="Verdana" pitchFamily="34" charset="0"/>
              <a:buChar char="•"/>
              <a:defRPr sz="1050" baseline="0">
                <a:solidFill>
                  <a:schemeClr val="tx1"/>
                </a:solidFill>
                <a:latin typeface="Arial" pitchFamily="34" charset="0"/>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20"/>
          <p:cNvSpPr>
            <a:spLocks noGrp="1"/>
          </p:cNvSpPr>
          <p:nvPr>
            <p:ph sz="quarter" idx="23"/>
          </p:nvPr>
        </p:nvSpPr>
        <p:spPr>
          <a:xfrm>
            <a:off x="4741416" y="1266825"/>
            <a:ext cx="3956050" cy="4886325"/>
          </a:xfrm>
          <a:prstGeom prst="rect">
            <a:avLst/>
          </a:prstGeom>
        </p:spPr>
        <p:txBody>
          <a:bodyPr lIns="0" tIns="0" rIns="0" bIns="0"/>
          <a:lstStyle>
            <a:lvl1pPr marL="0" indent="0">
              <a:spcBef>
                <a:spcPts val="500"/>
              </a:spcBef>
              <a:buClr>
                <a:schemeClr val="accent1"/>
              </a:buClr>
              <a:buSzPct val="110000"/>
              <a:buFont typeface="Arial" pitchFamily="34" charset="0"/>
              <a:buNone/>
              <a:defRPr sz="20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20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8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6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400">
                <a:solidFill>
                  <a:schemeClr val="tx1"/>
                </a:solidFill>
                <a:latin typeface="Arial" pitchFamily="34" charset="0"/>
              </a:defRPr>
            </a:lvl5pPr>
            <a:lvl6pPr marL="1136650" indent="-215900">
              <a:spcBef>
                <a:spcPts val="500"/>
              </a:spcBef>
              <a:buClr>
                <a:schemeClr val="accent1"/>
              </a:buClr>
              <a:buFont typeface="Verdana" pitchFamily="34" charset="0"/>
              <a:buChar char="•"/>
              <a:defRPr sz="1400" baseline="0">
                <a:solidFill>
                  <a:schemeClr val="tx1"/>
                </a:solidFill>
                <a:latin typeface="Arial" pitchFamily="34" charset="0"/>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289714803"/>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Small image">
    <p:spTree>
      <p:nvGrpSpPr>
        <p:cNvPr id="1" name=""/>
        <p:cNvGrpSpPr/>
        <p:nvPr/>
      </p:nvGrpSpPr>
      <p:grpSpPr>
        <a:xfrm>
          <a:off x="0" y="0"/>
          <a:ext cx="0" cy="0"/>
          <a:chOff x="0" y="0"/>
          <a:chExt cx="0" cy="0"/>
        </a:xfrm>
      </p:grpSpPr>
      <p:sp>
        <p:nvSpPr>
          <p:cNvPr id="13"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525A3C56-E491-49B2-93F3-63532DF516BC}" type="slidenum">
              <a:rPr lang="en-US" smtClean="0"/>
              <a:pPr/>
              <a:t>‹#›</a:t>
            </a:fld>
            <a:endParaRPr lang="en-US" dirty="0"/>
          </a:p>
        </p:txBody>
      </p:sp>
      <p:sp>
        <p:nvSpPr>
          <p:cNvPr id="21" name="Picture Placeholder 20"/>
          <p:cNvSpPr>
            <a:spLocks noGrp="1"/>
          </p:cNvSpPr>
          <p:nvPr>
            <p:ph type="pic" sz="quarter" idx="14"/>
          </p:nvPr>
        </p:nvSpPr>
        <p:spPr>
          <a:xfrm>
            <a:off x="4762500" y="1325563"/>
            <a:ext cx="3924300" cy="4835525"/>
          </a:xfrm>
          <a:prstGeom prst="rect">
            <a:avLst/>
          </a:prstGeom>
        </p:spPr>
        <p:txBody>
          <a:bodyPr lIns="0" tIns="0" rIns="0" bIns="0">
            <a:normAutofit/>
          </a:bodyPr>
          <a:lstStyle>
            <a:lvl1pPr>
              <a:spcBef>
                <a:spcPts val="500"/>
              </a:spcBef>
              <a:buNone/>
              <a:defRPr lang="en-GB" sz="2000" kern="1200" baseline="0" noProof="0" dirty="0" smtClean="0">
                <a:solidFill>
                  <a:schemeClr val="tx1"/>
                </a:solidFill>
                <a:latin typeface="Arial" pitchFamily="34" charset="0"/>
                <a:ea typeface="+mn-ea"/>
                <a:cs typeface="+mn-cs"/>
              </a:defRPr>
            </a:lvl1pPr>
          </a:lstStyle>
          <a:p>
            <a:r>
              <a:rPr lang="en-US" smtClean="0"/>
              <a:t>Click icon to add picture</a:t>
            </a:r>
            <a:endParaRPr lang="en-US" dirty="0"/>
          </a:p>
        </p:txBody>
      </p:sp>
      <p:sp>
        <p:nvSpPr>
          <p:cNvPr id="10"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1" name="Content Placeholder 20"/>
          <p:cNvSpPr>
            <a:spLocks noGrp="1"/>
          </p:cNvSpPr>
          <p:nvPr>
            <p:ph sz="quarter" idx="17"/>
          </p:nvPr>
        </p:nvSpPr>
        <p:spPr>
          <a:xfrm>
            <a:off x="449264" y="1266825"/>
            <a:ext cx="3956050" cy="4886325"/>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20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20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8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6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4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6" name="Image 13" descr="footer-Beet.jpg"/>
          <p:cNvPicPr>
            <a:picLocks noChangeAspect="1"/>
          </p:cNvPicPr>
          <p:nvPr userDrawn="1"/>
        </p:nvPicPr>
        <p:blipFill>
          <a:blip r:embed="rId2" cstate="print"/>
          <a:stretch>
            <a:fillRect/>
          </a:stretch>
        </p:blipFill>
        <p:spPr>
          <a:xfrm>
            <a:off x="0" y="5529263"/>
            <a:ext cx="9144000" cy="1328737"/>
          </a:xfrm>
          <a:prstGeom prst="rect">
            <a:avLst/>
          </a:prstGeom>
        </p:spPr>
      </p:pic>
    </p:spTree>
    <p:extLst>
      <p:ext uri="{BB962C8B-B14F-4D97-AF65-F5344CB8AC3E}">
        <p14:creationId xmlns:p14="http://schemas.microsoft.com/office/powerpoint/2010/main" val="218600690"/>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Multiple Image">
    <p:spTree>
      <p:nvGrpSpPr>
        <p:cNvPr id="1" name=""/>
        <p:cNvGrpSpPr/>
        <p:nvPr/>
      </p:nvGrpSpPr>
      <p:grpSpPr>
        <a:xfrm>
          <a:off x="0" y="0"/>
          <a:ext cx="0" cy="0"/>
          <a:chOff x="0" y="0"/>
          <a:chExt cx="0" cy="0"/>
        </a:xfrm>
      </p:grpSpPr>
      <p:sp>
        <p:nvSpPr>
          <p:cNvPr id="20"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525A3C56-E491-49B2-93F3-63532DF516BC}" type="slidenum">
              <a:rPr lang="en-US" smtClean="0"/>
              <a:pPr/>
              <a:t>‹#›</a:t>
            </a:fld>
            <a:endParaRPr lang="en-US" dirty="0"/>
          </a:p>
        </p:txBody>
      </p:sp>
      <p:sp>
        <p:nvSpPr>
          <p:cNvPr id="21" name="Picture Placeholder 20"/>
          <p:cNvSpPr>
            <a:spLocks noGrp="1"/>
          </p:cNvSpPr>
          <p:nvPr>
            <p:ph type="pic" sz="quarter" idx="14"/>
          </p:nvPr>
        </p:nvSpPr>
        <p:spPr>
          <a:xfrm>
            <a:off x="447676" y="1325563"/>
            <a:ext cx="2580730" cy="3141334"/>
          </a:xfrm>
          <a:prstGeom prst="rect">
            <a:avLst/>
          </a:prstGeom>
        </p:spPr>
        <p:txBody>
          <a:bodyPr lIns="0" tIns="0" rIns="0" bIns="0">
            <a:normAutofit/>
          </a:bodyPr>
          <a:lstStyle>
            <a:lvl1pPr>
              <a:buNone/>
              <a:defRPr lang="en-GB" sz="1800" kern="1200" baseline="0" noProof="0" dirty="0" smtClean="0">
                <a:solidFill>
                  <a:schemeClr val="tx1"/>
                </a:solidFill>
                <a:latin typeface="Arial" pitchFamily="34" charset="0"/>
                <a:ea typeface="+mn-ea"/>
                <a:cs typeface="+mn-cs"/>
              </a:defRPr>
            </a:lvl1pPr>
          </a:lstStyle>
          <a:p>
            <a:r>
              <a:rPr lang="en-US" smtClean="0"/>
              <a:t>Click icon to add picture</a:t>
            </a:r>
            <a:endParaRPr lang="en-US" dirty="0"/>
          </a:p>
        </p:txBody>
      </p:sp>
      <p:sp>
        <p:nvSpPr>
          <p:cNvPr id="11" name="Picture Placeholder 20"/>
          <p:cNvSpPr>
            <a:spLocks noGrp="1"/>
          </p:cNvSpPr>
          <p:nvPr>
            <p:ph type="pic" sz="quarter" idx="15"/>
          </p:nvPr>
        </p:nvSpPr>
        <p:spPr>
          <a:xfrm>
            <a:off x="3230319" y="1325563"/>
            <a:ext cx="2627284" cy="3141334"/>
          </a:xfrm>
          <a:prstGeom prst="rect">
            <a:avLst/>
          </a:prstGeom>
        </p:spPr>
        <p:txBody>
          <a:bodyPr lIns="0" tIns="0" rIns="0" bIns="0">
            <a:normAutofit/>
          </a:bodyPr>
          <a:lstStyle>
            <a:lvl1pPr>
              <a:buNone/>
              <a:defRPr lang="en-GB" sz="1800" kern="1200" baseline="0" noProof="0" dirty="0" smtClean="0">
                <a:solidFill>
                  <a:schemeClr val="tx1"/>
                </a:solidFill>
                <a:latin typeface="Arial" pitchFamily="34" charset="0"/>
                <a:ea typeface="+mn-ea"/>
                <a:cs typeface="+mn-cs"/>
              </a:defRPr>
            </a:lvl1pPr>
          </a:lstStyle>
          <a:p>
            <a:r>
              <a:rPr lang="en-US" smtClean="0"/>
              <a:t>Click icon to add picture</a:t>
            </a:r>
            <a:endParaRPr lang="en-US" dirty="0"/>
          </a:p>
        </p:txBody>
      </p:sp>
      <p:sp>
        <p:nvSpPr>
          <p:cNvPr id="12" name="Picture Placeholder 20"/>
          <p:cNvSpPr>
            <a:spLocks noGrp="1"/>
          </p:cNvSpPr>
          <p:nvPr>
            <p:ph type="pic" sz="quarter" idx="16"/>
          </p:nvPr>
        </p:nvSpPr>
        <p:spPr>
          <a:xfrm>
            <a:off x="6059516" y="1325563"/>
            <a:ext cx="2627284" cy="3141334"/>
          </a:xfrm>
          <a:prstGeom prst="rect">
            <a:avLst/>
          </a:prstGeom>
        </p:spPr>
        <p:txBody>
          <a:bodyPr lIns="0" tIns="0" rIns="0" bIns="0">
            <a:normAutofit/>
          </a:bodyPr>
          <a:lstStyle>
            <a:lvl1pPr>
              <a:buNone/>
              <a:defRPr lang="en-GB" sz="1800" kern="1200" baseline="0" noProof="0" dirty="0" smtClean="0">
                <a:solidFill>
                  <a:schemeClr val="tx1"/>
                </a:solidFill>
                <a:latin typeface="Arial" pitchFamily="34" charset="0"/>
                <a:ea typeface="+mn-ea"/>
                <a:cs typeface="+mn-cs"/>
              </a:defRPr>
            </a:lvl1pPr>
          </a:lstStyle>
          <a:p>
            <a:r>
              <a:rPr lang="en-US" smtClean="0"/>
              <a:t>Click icon to add picture</a:t>
            </a:r>
            <a:endParaRPr lang="en-US" dirty="0"/>
          </a:p>
        </p:txBody>
      </p:sp>
      <p:sp>
        <p:nvSpPr>
          <p:cNvPr id="14"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5" name="Content Placeholder 20"/>
          <p:cNvSpPr>
            <a:spLocks noGrp="1"/>
          </p:cNvSpPr>
          <p:nvPr>
            <p:ph sz="quarter" idx="17" hasCustomPrompt="1"/>
          </p:nvPr>
        </p:nvSpPr>
        <p:spPr>
          <a:xfrm>
            <a:off x="447675" y="4614043"/>
            <a:ext cx="2582128" cy="1549618"/>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16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16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4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2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1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Content Placeholder 20"/>
          <p:cNvSpPr>
            <a:spLocks noGrp="1"/>
          </p:cNvSpPr>
          <p:nvPr>
            <p:ph sz="quarter" idx="22" hasCustomPrompt="1"/>
          </p:nvPr>
        </p:nvSpPr>
        <p:spPr>
          <a:xfrm>
            <a:off x="3233168" y="4614042"/>
            <a:ext cx="2621722" cy="1549618"/>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16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16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4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2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1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Content Placeholder 20"/>
          <p:cNvSpPr>
            <a:spLocks noGrp="1"/>
          </p:cNvSpPr>
          <p:nvPr>
            <p:ph sz="quarter" idx="23" hasCustomPrompt="1"/>
          </p:nvPr>
        </p:nvSpPr>
        <p:spPr>
          <a:xfrm>
            <a:off x="6066430" y="4614042"/>
            <a:ext cx="2633070" cy="1549618"/>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16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16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4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2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1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0" name="Image 18" descr="footer-Beet.jpg"/>
          <p:cNvPicPr>
            <a:picLocks noChangeAspect="1"/>
          </p:cNvPicPr>
          <p:nvPr userDrawn="1"/>
        </p:nvPicPr>
        <p:blipFill>
          <a:blip r:embed="rId2" cstate="print"/>
          <a:stretch>
            <a:fillRect/>
          </a:stretch>
        </p:blipFill>
        <p:spPr>
          <a:xfrm>
            <a:off x="0" y="5529263"/>
            <a:ext cx="9144000" cy="1328737"/>
          </a:xfrm>
          <a:prstGeom prst="rect">
            <a:avLst/>
          </a:prstGeom>
        </p:spPr>
      </p:pic>
    </p:spTree>
    <p:extLst>
      <p:ext uri="{BB962C8B-B14F-4D97-AF65-F5344CB8AC3E}">
        <p14:creationId xmlns:p14="http://schemas.microsoft.com/office/powerpoint/2010/main" val="607074357"/>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Large Image">
    <p:spTree>
      <p:nvGrpSpPr>
        <p:cNvPr id="1" name=""/>
        <p:cNvGrpSpPr/>
        <p:nvPr/>
      </p:nvGrpSpPr>
      <p:grpSpPr>
        <a:xfrm>
          <a:off x="0" y="0"/>
          <a:ext cx="0" cy="0"/>
          <a:chOff x="0" y="0"/>
          <a:chExt cx="0" cy="0"/>
        </a:xfrm>
      </p:grpSpPr>
      <p:sp>
        <p:nvSpPr>
          <p:cNvPr id="13"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525A3C56-E491-49B2-93F3-63532DF516BC}" type="slidenum">
              <a:rPr lang="en-US" smtClean="0"/>
              <a:pPr/>
              <a:t>‹#›</a:t>
            </a:fld>
            <a:endParaRPr lang="en-US" dirty="0"/>
          </a:p>
        </p:txBody>
      </p:sp>
      <p:sp>
        <p:nvSpPr>
          <p:cNvPr id="21" name="Picture Placeholder 20"/>
          <p:cNvSpPr>
            <a:spLocks noGrp="1"/>
          </p:cNvSpPr>
          <p:nvPr>
            <p:ph type="pic" sz="quarter" idx="14"/>
          </p:nvPr>
        </p:nvSpPr>
        <p:spPr>
          <a:xfrm>
            <a:off x="447675" y="1325563"/>
            <a:ext cx="8251825" cy="3460759"/>
          </a:xfrm>
          <a:prstGeom prst="rect">
            <a:avLst/>
          </a:prstGeom>
        </p:spPr>
        <p:txBody>
          <a:bodyPr lIns="0" tIns="0" rIns="0" bIns="0">
            <a:normAutofit/>
          </a:bodyPr>
          <a:lstStyle>
            <a:lvl1pPr>
              <a:buNone/>
              <a:defRPr lang="en-GB" sz="1800" kern="1200" baseline="0" noProof="0" dirty="0" smtClean="0">
                <a:solidFill>
                  <a:schemeClr val="tx1"/>
                </a:solidFill>
                <a:latin typeface="Arial" pitchFamily="34" charset="0"/>
                <a:ea typeface="+mn-ea"/>
                <a:cs typeface="+mn-cs"/>
              </a:defRPr>
            </a:lvl1pPr>
          </a:lstStyle>
          <a:p>
            <a:r>
              <a:rPr lang="en-US" smtClean="0"/>
              <a:t>Click icon to add picture</a:t>
            </a:r>
            <a:endParaRPr lang="en-US" dirty="0"/>
          </a:p>
        </p:txBody>
      </p:sp>
      <p:sp>
        <p:nvSpPr>
          <p:cNvPr id="10"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1" name="Content Placeholder 20"/>
          <p:cNvSpPr>
            <a:spLocks noGrp="1"/>
          </p:cNvSpPr>
          <p:nvPr>
            <p:ph sz="quarter" idx="17" hasCustomPrompt="1"/>
          </p:nvPr>
        </p:nvSpPr>
        <p:spPr>
          <a:xfrm>
            <a:off x="447674" y="5016525"/>
            <a:ext cx="8251825" cy="1136625"/>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16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16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4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2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1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text styles</a:t>
            </a:r>
          </a:p>
          <a:p>
            <a:pPr lvl="1"/>
            <a:r>
              <a:rPr lang="en-US" smtClean="0"/>
              <a:t>Second level</a:t>
            </a:r>
          </a:p>
          <a:p>
            <a:pPr lvl="2"/>
            <a:r>
              <a:rPr lang="en-US" smtClean="0"/>
              <a:t>Third level</a:t>
            </a:r>
            <a:endParaRPr lang="en-US" dirty="0"/>
          </a:p>
        </p:txBody>
      </p:sp>
      <p:pic>
        <p:nvPicPr>
          <p:cNvPr id="6" name="Image 13" descr="footer-Beet.jpg"/>
          <p:cNvPicPr>
            <a:picLocks noChangeAspect="1"/>
          </p:cNvPicPr>
          <p:nvPr userDrawn="1"/>
        </p:nvPicPr>
        <p:blipFill>
          <a:blip r:embed="rId2" cstate="print"/>
          <a:stretch>
            <a:fillRect/>
          </a:stretch>
        </p:blipFill>
        <p:spPr>
          <a:xfrm>
            <a:off x="1587" y="5488781"/>
            <a:ext cx="9144000" cy="1328737"/>
          </a:xfrm>
          <a:prstGeom prst="rect">
            <a:avLst/>
          </a:prstGeom>
        </p:spPr>
      </p:pic>
    </p:spTree>
    <p:extLst>
      <p:ext uri="{BB962C8B-B14F-4D97-AF65-F5344CB8AC3E}">
        <p14:creationId xmlns:p14="http://schemas.microsoft.com/office/powerpoint/2010/main" val="890856616"/>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ntent with side small graphic ">
    <p:spTree>
      <p:nvGrpSpPr>
        <p:cNvPr id="1" name=""/>
        <p:cNvGrpSpPr/>
        <p:nvPr/>
      </p:nvGrpSpPr>
      <p:grpSpPr>
        <a:xfrm>
          <a:off x="0" y="0"/>
          <a:ext cx="0" cy="0"/>
          <a:chOff x="0" y="0"/>
          <a:chExt cx="0" cy="0"/>
        </a:xfrm>
      </p:grpSpPr>
      <p:sp>
        <p:nvSpPr>
          <p:cNvPr id="14" name="Content Placeholder 20"/>
          <p:cNvSpPr>
            <a:spLocks noGrp="1"/>
          </p:cNvSpPr>
          <p:nvPr>
            <p:ph sz="quarter" idx="17"/>
          </p:nvPr>
        </p:nvSpPr>
        <p:spPr>
          <a:xfrm>
            <a:off x="449263" y="1266825"/>
            <a:ext cx="6261100" cy="4886325"/>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20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20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8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6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4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525A3C56-E491-49B2-93F3-63532DF516BC}" type="slidenum">
              <a:rPr lang="en-US" smtClean="0"/>
              <a:pPr/>
              <a:t>‹#›</a:t>
            </a:fld>
            <a:endParaRPr lang="en-US" dirty="0"/>
          </a:p>
        </p:txBody>
      </p:sp>
      <p:sp>
        <p:nvSpPr>
          <p:cNvPr id="19"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2" name="Picture Placeholder 11"/>
          <p:cNvSpPr>
            <a:spLocks noGrp="1"/>
          </p:cNvSpPr>
          <p:nvPr>
            <p:ph type="pic" sz="quarter" idx="23" hasCustomPrompt="1"/>
          </p:nvPr>
        </p:nvSpPr>
        <p:spPr>
          <a:xfrm>
            <a:off x="6854825" y="1325563"/>
            <a:ext cx="1844675" cy="4827587"/>
          </a:xfrm>
          <a:prstGeom prst="rect">
            <a:avLst/>
          </a:prstGeom>
        </p:spPr>
        <p:txBody>
          <a:bodyPr lIns="0" tIns="0" rIns="0" bIns="0"/>
          <a:lstStyle>
            <a:lvl1pPr marL="179388" indent="-179388">
              <a:buFont typeface="Arial" pitchFamily="34" charset="0"/>
              <a:buNone/>
              <a:defRPr lang="en-AU" sz="1600" kern="1200" dirty="0" smtClean="0">
                <a:solidFill>
                  <a:schemeClr val="tx1"/>
                </a:solidFill>
                <a:latin typeface="Arial" pitchFamily="34" charset="0"/>
                <a:ea typeface="+mn-ea"/>
                <a:cs typeface="+mn-cs"/>
              </a:defRPr>
            </a:lvl1pPr>
          </a:lstStyle>
          <a:p>
            <a:r>
              <a:rPr lang="en-US" smtClean="0"/>
              <a:t>Text</a:t>
            </a:r>
            <a:endParaRPr lang="en-US" dirty="0"/>
          </a:p>
        </p:txBody>
      </p:sp>
      <p:pic>
        <p:nvPicPr>
          <p:cNvPr id="6" name="Image 12" descr="footer-Beet.jpg"/>
          <p:cNvPicPr>
            <a:picLocks noChangeAspect="1"/>
          </p:cNvPicPr>
          <p:nvPr userDrawn="1"/>
        </p:nvPicPr>
        <p:blipFill>
          <a:blip r:embed="rId2" cstate="print"/>
          <a:stretch>
            <a:fillRect/>
          </a:stretch>
        </p:blipFill>
        <p:spPr>
          <a:xfrm>
            <a:off x="0" y="5529263"/>
            <a:ext cx="9144000" cy="1328737"/>
          </a:xfrm>
          <a:prstGeom prst="rect">
            <a:avLst/>
          </a:prstGeom>
        </p:spPr>
      </p:pic>
    </p:spTree>
    <p:extLst>
      <p:ext uri="{BB962C8B-B14F-4D97-AF65-F5344CB8AC3E}">
        <p14:creationId xmlns:p14="http://schemas.microsoft.com/office/powerpoint/2010/main" val="3232819374"/>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wo Content Picture">
    <p:spTree>
      <p:nvGrpSpPr>
        <p:cNvPr id="1" name=""/>
        <p:cNvGrpSpPr/>
        <p:nvPr/>
      </p:nvGrpSpPr>
      <p:grpSpPr>
        <a:xfrm>
          <a:off x="0" y="0"/>
          <a:ext cx="0" cy="0"/>
          <a:chOff x="0" y="0"/>
          <a:chExt cx="0" cy="0"/>
        </a:xfrm>
      </p:grpSpPr>
      <p:sp>
        <p:nvSpPr>
          <p:cNvPr id="16"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525A3C56-E491-49B2-93F3-63532DF516BC}" type="slidenum">
              <a:rPr lang="en-US" smtClean="0"/>
              <a:pPr/>
              <a:t>‹#›</a:t>
            </a:fld>
            <a:endParaRPr lang="en-US" dirty="0"/>
          </a:p>
        </p:txBody>
      </p:sp>
      <p:sp>
        <p:nvSpPr>
          <p:cNvPr id="11"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2" name="Content Placeholder 20"/>
          <p:cNvSpPr>
            <a:spLocks noGrp="1"/>
          </p:cNvSpPr>
          <p:nvPr>
            <p:ph sz="quarter" idx="17"/>
          </p:nvPr>
        </p:nvSpPr>
        <p:spPr>
          <a:xfrm>
            <a:off x="449264" y="2322786"/>
            <a:ext cx="3956050" cy="3830363"/>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20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20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8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6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4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20"/>
          <p:cNvSpPr>
            <a:spLocks noGrp="1"/>
          </p:cNvSpPr>
          <p:nvPr>
            <p:ph sz="quarter" idx="23"/>
          </p:nvPr>
        </p:nvSpPr>
        <p:spPr>
          <a:xfrm>
            <a:off x="4741416" y="2322786"/>
            <a:ext cx="3956050" cy="3830363"/>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20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20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8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6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4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Content Placeholder 20"/>
          <p:cNvSpPr>
            <a:spLocks noGrp="1"/>
          </p:cNvSpPr>
          <p:nvPr>
            <p:ph sz="quarter" idx="24"/>
          </p:nvPr>
        </p:nvSpPr>
        <p:spPr>
          <a:xfrm>
            <a:off x="447674" y="1266825"/>
            <a:ext cx="8251825" cy="838200"/>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20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20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8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6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4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p:txBody>
      </p:sp>
      <p:pic>
        <p:nvPicPr>
          <p:cNvPr id="7" name="Image 16" descr="footer-Beet.jpg"/>
          <p:cNvPicPr>
            <a:picLocks noChangeAspect="1"/>
          </p:cNvPicPr>
          <p:nvPr userDrawn="1"/>
        </p:nvPicPr>
        <p:blipFill>
          <a:blip r:embed="rId2" cstate="print"/>
          <a:stretch>
            <a:fillRect/>
          </a:stretch>
        </p:blipFill>
        <p:spPr>
          <a:xfrm>
            <a:off x="0" y="5529263"/>
            <a:ext cx="9144000" cy="1328737"/>
          </a:xfrm>
          <a:prstGeom prst="rect">
            <a:avLst/>
          </a:prstGeom>
        </p:spPr>
      </p:pic>
    </p:spTree>
    <p:extLst>
      <p:ext uri="{BB962C8B-B14F-4D97-AF65-F5344CB8AC3E}">
        <p14:creationId xmlns:p14="http://schemas.microsoft.com/office/powerpoint/2010/main" val="3213234649"/>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19" name="Content Placeholder 2"/>
          <p:cNvSpPr>
            <a:spLocks noGrp="1"/>
          </p:cNvSpPr>
          <p:nvPr>
            <p:ph idx="1" hasCustomPrompt="1"/>
          </p:nvPr>
        </p:nvSpPr>
        <p:spPr>
          <a:xfrm>
            <a:off x="447675" y="1266825"/>
            <a:ext cx="8239125" cy="330332"/>
          </a:xfrm>
          <a:prstGeom prst="rect">
            <a:avLst/>
          </a:prstGeom>
        </p:spPr>
        <p:txBody>
          <a:bodyPr lIns="0" tIns="0" rIns="0" bIns="0">
            <a:normAutofit/>
          </a:bodyPr>
          <a:lstStyle>
            <a:lvl1pPr marL="0" indent="0">
              <a:spcBef>
                <a:spcPts val="600"/>
              </a:spcBef>
              <a:buSzPct val="120000"/>
              <a:buFont typeface="Arial" pitchFamily="34" charset="0"/>
              <a:buNone/>
              <a:defRPr sz="1600" baseline="0">
                <a:solidFill>
                  <a:schemeClr val="tx1"/>
                </a:solidFill>
                <a:latin typeface="Arial" pitchFamily="34" charset="0"/>
              </a:defRPr>
            </a:lvl1pPr>
            <a:lvl2pPr marL="273050" indent="-265113">
              <a:spcBef>
                <a:spcPts val="600"/>
              </a:spcBef>
              <a:buClr>
                <a:schemeClr val="tx2"/>
              </a:buClr>
              <a:buSzPct val="120000"/>
              <a:buFont typeface="Verdana" pitchFamily="34" charset="0"/>
              <a:buChar char="•"/>
              <a:defRPr sz="1600">
                <a:solidFill>
                  <a:schemeClr val="tx1"/>
                </a:solidFill>
              </a:defRPr>
            </a:lvl2pPr>
            <a:lvl3pPr marL="631825" indent="-216000">
              <a:spcBef>
                <a:spcPts val="600"/>
              </a:spcBef>
              <a:buFont typeface="Verdana" pitchFamily="34" charset="0"/>
              <a:buChar char="−"/>
              <a:tabLst/>
              <a:defRPr sz="1600">
                <a:solidFill>
                  <a:schemeClr val="tx1"/>
                </a:solidFill>
              </a:defRPr>
            </a:lvl3pPr>
            <a:lvl4pPr marL="804863" indent="-216000">
              <a:spcBef>
                <a:spcPts val="600"/>
              </a:spcBef>
              <a:buFont typeface="Verdana" pitchFamily="34" charset="0"/>
              <a:buChar char="−"/>
              <a:defRPr sz="1400">
                <a:solidFill>
                  <a:schemeClr val="tx1"/>
                </a:solidFill>
              </a:defRPr>
            </a:lvl4pPr>
            <a:lvl5pPr marL="977900" indent="-216000">
              <a:spcBef>
                <a:spcPts val="600"/>
              </a:spcBef>
              <a:buFont typeface="Arial" pitchFamily="34" charset="0"/>
              <a:buChar char="-"/>
              <a:defRPr sz="1400">
                <a:solidFill>
                  <a:schemeClr val="tx1"/>
                </a:solidFill>
              </a:defRPr>
            </a:lvl5pPr>
            <a:lvl6pPr marL="871538" indent="-174625">
              <a:spcBef>
                <a:spcPts val="600"/>
              </a:spcBef>
              <a:defRPr sz="1400"/>
            </a:lvl6pPr>
            <a:lvl7pPr marL="1168400" indent="-216000">
              <a:spcBef>
                <a:spcPts val="600"/>
              </a:spcBef>
              <a:defRPr sz="1400">
                <a:solidFill>
                  <a:schemeClr val="tx1"/>
                </a:solidFill>
              </a:defRPr>
            </a:lvl7pPr>
          </a:lstStyle>
          <a:p>
            <a:pPr lvl="0"/>
            <a:r>
              <a:rPr lang="en-US" noProof="0" smtClean="0"/>
              <a:t>Click to enter text</a:t>
            </a:r>
            <a:endParaRPr lang="en-US" noProof="0" dirty="0" smtClean="0"/>
          </a:p>
        </p:txBody>
      </p:sp>
      <p:sp>
        <p:nvSpPr>
          <p:cNvPr id="21" name="Picture Placeholder 20"/>
          <p:cNvSpPr>
            <a:spLocks noGrp="1"/>
          </p:cNvSpPr>
          <p:nvPr>
            <p:ph type="pic" sz="quarter" idx="14"/>
          </p:nvPr>
        </p:nvSpPr>
        <p:spPr>
          <a:xfrm>
            <a:off x="447675" y="1744717"/>
            <a:ext cx="8251825" cy="4408433"/>
          </a:xfrm>
          <a:prstGeom prst="rect">
            <a:avLst/>
          </a:prstGeom>
        </p:spPr>
        <p:txBody>
          <a:bodyPr lIns="0" tIns="0" rIns="0" bIns="0">
            <a:normAutofit/>
          </a:bodyPr>
          <a:lstStyle>
            <a:lvl1pPr>
              <a:buNone/>
              <a:defRPr lang="en-GB" sz="1800" kern="1200" baseline="0" noProof="0" dirty="0" smtClean="0">
                <a:solidFill>
                  <a:schemeClr val="tx1"/>
                </a:solidFill>
                <a:latin typeface="Arial" pitchFamily="34" charset="0"/>
                <a:ea typeface="+mn-ea"/>
                <a:cs typeface="+mn-cs"/>
              </a:defRPr>
            </a:lvl1pPr>
          </a:lstStyle>
          <a:p>
            <a:r>
              <a:rPr lang="en-US" smtClean="0"/>
              <a:t>Click icon to add picture</a:t>
            </a:r>
            <a:endParaRPr lang="en-US" dirty="0"/>
          </a:p>
        </p:txBody>
      </p:sp>
      <p:sp>
        <p:nvSpPr>
          <p:cNvPr id="10"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5"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525A3C56-E491-49B2-93F3-63532DF516BC}" type="slidenum">
              <a:rPr lang="en-US" smtClean="0"/>
              <a:pPr/>
              <a:t>‹#›</a:t>
            </a:fld>
            <a:endParaRPr lang="en-US" dirty="0"/>
          </a:p>
        </p:txBody>
      </p:sp>
      <p:pic>
        <p:nvPicPr>
          <p:cNvPr id="6" name="Image 11" descr="footer-Beet.jpg"/>
          <p:cNvPicPr>
            <a:picLocks noChangeAspect="1"/>
          </p:cNvPicPr>
          <p:nvPr userDrawn="1"/>
        </p:nvPicPr>
        <p:blipFill>
          <a:blip r:embed="rId2" cstate="print"/>
          <a:stretch>
            <a:fillRect/>
          </a:stretch>
        </p:blipFill>
        <p:spPr>
          <a:xfrm>
            <a:off x="0" y="5529263"/>
            <a:ext cx="9144000" cy="1328737"/>
          </a:xfrm>
          <a:prstGeom prst="rect">
            <a:avLst/>
          </a:prstGeom>
        </p:spPr>
      </p:pic>
    </p:spTree>
    <p:extLst>
      <p:ext uri="{BB962C8B-B14F-4D97-AF65-F5344CB8AC3E}">
        <p14:creationId xmlns:p14="http://schemas.microsoft.com/office/powerpoint/2010/main" val="977282786"/>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Quotation page">
    <p:spTree>
      <p:nvGrpSpPr>
        <p:cNvPr id="1" name=""/>
        <p:cNvGrpSpPr/>
        <p:nvPr/>
      </p:nvGrpSpPr>
      <p:grpSpPr>
        <a:xfrm>
          <a:off x="0" y="0"/>
          <a:ext cx="0" cy="0"/>
          <a:chOff x="0" y="0"/>
          <a:chExt cx="0" cy="0"/>
        </a:xfrm>
      </p:grpSpPr>
      <p:sp>
        <p:nvSpPr>
          <p:cNvPr id="2" name="Title 1"/>
          <p:cNvSpPr>
            <a:spLocks noGrp="1"/>
          </p:cNvSpPr>
          <p:nvPr>
            <p:ph type="ctrTitle"/>
          </p:nvPr>
        </p:nvSpPr>
        <p:spPr>
          <a:xfrm>
            <a:off x="447675" y="1266825"/>
            <a:ext cx="6262688" cy="1730375"/>
          </a:xfrm>
        </p:spPr>
        <p:txBody>
          <a:bodyPr wrap="square" lIns="0" tIns="0" rIns="0" bIns="0">
            <a:normAutofit/>
          </a:bodyPr>
          <a:lstStyle>
            <a:lvl1pPr algn="l">
              <a:defRPr sz="3000" baseline="0">
                <a:solidFill>
                  <a:schemeClr val="tx2"/>
                </a:solidFill>
              </a:defRPr>
            </a:lvl1pPr>
          </a:lstStyle>
          <a:p>
            <a:r>
              <a:rPr lang="en-US" noProof="0" smtClean="0"/>
              <a:t>Click to edit Master title style</a:t>
            </a:r>
            <a:endParaRPr lang="en-US" noProof="0" dirty="0"/>
          </a:p>
        </p:txBody>
      </p:sp>
      <p:pic>
        <p:nvPicPr>
          <p:cNvPr id="3" name="Picture 40" descr="&lt;IGNORE&gt;&#10;"/>
          <p:cNvPicPr>
            <a:picLocks noChangeAspect="1"/>
          </p:cNvPicPr>
          <p:nvPr userDrawn="1"/>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238539699"/>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Closing page for sales presentations">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8087" y="1228993"/>
            <a:ext cx="6252276" cy="461665"/>
          </a:xfrm>
        </p:spPr>
        <p:txBody>
          <a:bodyPr wrap="square" lIns="0" tIns="0" rIns="0" bIns="0">
            <a:normAutofit/>
          </a:bodyPr>
          <a:lstStyle>
            <a:lvl1pPr algn="l">
              <a:defRPr sz="3000" baseline="0">
                <a:solidFill>
                  <a:schemeClr val="tx2"/>
                </a:solidFill>
              </a:defRPr>
            </a:lvl1pPr>
          </a:lstStyle>
          <a:p>
            <a:r>
              <a:rPr lang="en-US" noProof="0" smtClean="0"/>
              <a:t>Thank you</a:t>
            </a:r>
            <a:endParaRPr lang="en-US" noProof="0" dirty="0"/>
          </a:p>
        </p:txBody>
      </p:sp>
      <p:sp>
        <p:nvSpPr>
          <p:cNvPr id="5" name="Subtitle 2"/>
          <p:cNvSpPr>
            <a:spLocks noGrp="1"/>
          </p:cNvSpPr>
          <p:nvPr>
            <p:ph type="subTitle" idx="1"/>
          </p:nvPr>
        </p:nvSpPr>
        <p:spPr>
          <a:xfrm>
            <a:off x="447675" y="2063327"/>
            <a:ext cx="6262688" cy="702365"/>
          </a:xfrm>
          <a:prstGeom prst="rect">
            <a:avLst/>
          </a:prstGeom>
        </p:spPr>
        <p:txBody>
          <a:bodyPr lIns="0" tIns="0" rIns="0" bIns="0" anchor="t" anchorCtr="0">
            <a:normAutofit/>
          </a:bodyPr>
          <a:lstStyle>
            <a:lvl1pPr marL="0" indent="0" algn="l">
              <a:buNone/>
              <a:defRPr sz="1600">
                <a:solidFill>
                  <a:schemeClr val="tx1"/>
                </a:solidFill>
                <a:latin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dirty="0"/>
          </a:p>
        </p:txBody>
      </p:sp>
      <p:pic>
        <p:nvPicPr>
          <p:cNvPr id="4" name="Picture 40" descr="&lt;IGNORE&gt;&#10;"/>
          <p:cNvPicPr>
            <a:picLocks noChangeAspect="1"/>
          </p:cNvPicPr>
          <p:nvPr userDrawn="1"/>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2852761780"/>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525A3C56-E491-49B2-93F3-63532DF516BC}" type="slidenum">
              <a:rPr lang="en-US" smtClean="0"/>
              <a:pPr/>
              <a:t>‹#›</a:t>
            </a:fld>
            <a:endParaRPr lang="en-US" dirty="0"/>
          </a:p>
        </p:txBody>
      </p:sp>
      <p:pic>
        <p:nvPicPr>
          <p:cNvPr id="3" name="Image 8" descr="footer-Beet.jpg"/>
          <p:cNvPicPr>
            <a:picLocks noChangeAspect="1"/>
          </p:cNvPicPr>
          <p:nvPr userDrawn="1"/>
        </p:nvPicPr>
        <p:blipFill>
          <a:blip r:embed="rId2" cstate="print"/>
          <a:stretch>
            <a:fillRect/>
          </a:stretch>
        </p:blipFill>
        <p:spPr>
          <a:xfrm>
            <a:off x="0" y="5516011"/>
            <a:ext cx="9144000" cy="1328737"/>
          </a:xfrm>
          <a:prstGeom prst="rect">
            <a:avLst/>
          </a:prstGeom>
        </p:spPr>
      </p:pic>
    </p:spTree>
    <p:extLst>
      <p:ext uri="{BB962C8B-B14F-4D97-AF65-F5344CB8AC3E}">
        <p14:creationId xmlns:p14="http://schemas.microsoft.com/office/powerpoint/2010/main" val="2931402951"/>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cSld name="1_Cover page">
    <p:spTree>
      <p:nvGrpSpPr>
        <p:cNvPr id="1" name=""/>
        <p:cNvGrpSpPr/>
        <p:nvPr/>
      </p:nvGrpSpPr>
      <p:grpSpPr>
        <a:xfrm>
          <a:off x="0" y="0"/>
          <a:ext cx="0" cy="0"/>
          <a:chOff x="0" y="0"/>
          <a:chExt cx="0" cy="0"/>
        </a:xfrm>
      </p:grpSpPr>
      <p:pic>
        <p:nvPicPr>
          <p:cNvPr id="46" name="Image 22" descr="cover-Beet.jpg &lt;IGNORE&gt;"/>
          <p:cNvPicPr>
            <a:picLocks noChangeAspect="1"/>
          </p:cNvPicPr>
          <p:nvPr userDrawn="1"/>
        </p:nvPicPr>
        <p:blipFill>
          <a:blip r:embed="rId2" cstate="print"/>
          <a:stretch>
            <a:fillRect/>
          </a:stretch>
        </p:blipFill>
        <p:spPr>
          <a:xfrm>
            <a:off x="1" y="0"/>
            <a:ext cx="9143998" cy="4071937"/>
          </a:xfrm>
          <a:prstGeom prst="rect">
            <a:avLst/>
          </a:prstGeom>
        </p:spPr>
      </p:pic>
      <p:pic>
        <p:nvPicPr>
          <p:cNvPr id="51" name="Picture 6" descr="cover_bg_beet_part2.jpg &lt;IGNORE&gt;"/>
          <p:cNvPicPr>
            <a:picLocks/>
          </p:cNvPicPr>
          <p:nvPr userDrawn="1"/>
        </p:nvPicPr>
        <p:blipFill>
          <a:blip r:embed="rId3" cstate="print"/>
          <a:stretch>
            <a:fillRect/>
          </a:stretch>
        </p:blipFill>
        <p:spPr>
          <a:xfrm>
            <a:off x="0" y="4069080"/>
            <a:ext cx="9144000" cy="1527048"/>
          </a:xfrm>
          <a:prstGeom prst="rect">
            <a:avLst/>
          </a:prstGeom>
        </p:spPr>
      </p:pic>
      <p:sp>
        <p:nvSpPr>
          <p:cNvPr id="2" name="Title 1"/>
          <p:cNvSpPr>
            <a:spLocks noGrp="1"/>
          </p:cNvSpPr>
          <p:nvPr userDrawn="1">
            <p:ph type="ctrTitle" hasCustomPrompt="1"/>
          </p:nvPr>
        </p:nvSpPr>
        <p:spPr bwMode="white">
          <a:xfrm>
            <a:off x="449262" y="4204514"/>
            <a:ext cx="8250237" cy="1244816"/>
          </a:xfrm>
        </p:spPr>
        <p:txBody>
          <a:bodyPr wrap="square" lIns="0" tIns="0" rIns="0" bIns="0" anchor="t" anchorCtr="0">
            <a:normAutofit/>
          </a:bodyPr>
          <a:lstStyle>
            <a:lvl1pPr algn="l">
              <a:defRPr sz="3600" b="0" baseline="0">
                <a:solidFill>
                  <a:srgbClr val="FFFFFF"/>
                </a:solidFill>
              </a:defRPr>
            </a:lvl1pPr>
          </a:lstStyle>
          <a:p>
            <a:r>
              <a:rPr lang="en-US" noProof="0" smtClean="0"/>
              <a:t>Click to edit Master </a:t>
            </a:r>
            <a:br>
              <a:rPr lang="en-US" noProof="0" smtClean="0"/>
            </a:br>
            <a:r>
              <a:rPr lang="en-US" noProof="0" smtClean="0"/>
              <a:t>title style</a:t>
            </a:r>
            <a:endParaRPr lang="en-US" noProof="0" dirty="0"/>
          </a:p>
        </p:txBody>
      </p:sp>
      <p:sp>
        <p:nvSpPr>
          <p:cNvPr id="3" name="Subtitle 2"/>
          <p:cNvSpPr>
            <a:spLocks noGrp="1"/>
          </p:cNvSpPr>
          <p:nvPr>
            <p:ph type="subTitle" idx="1"/>
          </p:nvPr>
        </p:nvSpPr>
        <p:spPr>
          <a:xfrm>
            <a:off x="447675" y="5721349"/>
            <a:ext cx="5881407" cy="679451"/>
          </a:xfrm>
          <a:prstGeom prst="rect">
            <a:avLst/>
          </a:prstGeom>
        </p:spPr>
        <p:txBody>
          <a:bodyPr lIns="0" tIns="0" rIns="0" bIns="0" anchor="t" anchorCtr="0">
            <a:normAutofit/>
          </a:bodyPr>
          <a:lstStyle>
            <a:lvl1pPr marL="0" indent="0" algn="l">
              <a:spcBef>
                <a:spcPts val="0"/>
              </a:spcBef>
              <a:buNone/>
              <a:defRPr lang="en-GB" sz="1400" kern="1200" noProof="0" dirty="0">
                <a:solidFill>
                  <a:srgbClr val="666666"/>
                </a:solidFill>
                <a:latin typeface="Arial" pitchFamily="34" charset="0"/>
                <a:ea typeface="+mn-ea"/>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dirty="0" smtClean="0"/>
          </a:p>
        </p:txBody>
      </p:sp>
      <p:pic>
        <p:nvPicPr>
          <p:cNvPr id="48" name="Picture 8" descr="cover_bg_beet_part1.jpg &lt;IGNORE&gt;"/>
          <p:cNvPicPr>
            <a:picLocks noChangeAspect="1"/>
          </p:cNvPicPr>
          <p:nvPr userDrawn="1"/>
        </p:nvPicPr>
        <p:blipFill>
          <a:blip r:embed="rId4" cstate="print"/>
          <a:stretch>
            <a:fillRect/>
          </a:stretch>
        </p:blipFill>
        <p:spPr>
          <a:xfrm>
            <a:off x="19" y="3906044"/>
            <a:ext cx="9143961" cy="178592"/>
          </a:xfrm>
          <a:prstGeom prst="rect">
            <a:avLst/>
          </a:prstGeom>
        </p:spPr>
      </p:pic>
      <p:pic>
        <p:nvPicPr>
          <p:cNvPr id="47" name="Picture 6"/>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7179891" y="4459382"/>
            <a:ext cx="1524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2980841143"/>
      </p:ext>
    </p:extLst>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1" name="Image 10" descr="footer-Beet.jpg"/>
          <p:cNvPicPr>
            <a:picLocks noChangeAspect="1"/>
          </p:cNvPicPr>
          <p:nvPr userDrawn="1"/>
        </p:nvPicPr>
        <p:blipFill>
          <a:blip r:embed="rId2" cstate="print"/>
          <a:stretch>
            <a:fillRect/>
          </a:stretch>
        </p:blipFill>
        <p:spPr>
          <a:xfrm>
            <a:off x="0" y="5529263"/>
            <a:ext cx="9144000" cy="1328737"/>
          </a:xfrm>
          <a:prstGeom prst="rect">
            <a:avLst/>
          </a:prstGeom>
        </p:spPr>
      </p:pic>
      <p:sp>
        <p:nvSpPr>
          <p:cNvPr id="8"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0" name="Slide Number Placeholder 5"/>
          <p:cNvSpPr>
            <a:spLocks noGrp="1"/>
          </p:cNvSpPr>
          <p:nvPr>
            <p:ph type="sldNum" sz="quarter" idx="12"/>
          </p:nvPr>
        </p:nvSpPr>
        <p:spPr>
          <a:xfrm>
            <a:off x="7031988" y="6531163"/>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525A3C56-E491-49B2-93F3-63532DF516BC}" type="slidenum">
              <a:rPr lang="en-US" smtClean="0"/>
              <a:pPr/>
              <a:t>‹#›</a:t>
            </a:fld>
            <a:endParaRPr lang="en-US" dirty="0"/>
          </a:p>
        </p:txBody>
      </p:sp>
    </p:spTree>
    <p:extLst>
      <p:ext uri="{BB962C8B-B14F-4D97-AF65-F5344CB8AC3E}">
        <p14:creationId xmlns:p14="http://schemas.microsoft.com/office/powerpoint/2010/main" val="363852261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 High Content slide">
    <p:spTree>
      <p:nvGrpSpPr>
        <p:cNvPr id="1" name=""/>
        <p:cNvGrpSpPr/>
        <p:nvPr/>
      </p:nvGrpSpPr>
      <p:grpSpPr>
        <a:xfrm>
          <a:off x="0" y="0"/>
          <a:ext cx="0" cy="0"/>
          <a:chOff x="0" y="0"/>
          <a:chExt cx="0" cy="0"/>
        </a:xfrm>
      </p:grpSpPr>
      <p:pic>
        <p:nvPicPr>
          <p:cNvPr id="12" name="Image 11" descr="footer-Beet.jpg"/>
          <p:cNvPicPr>
            <a:picLocks noChangeAspect="1"/>
          </p:cNvPicPr>
          <p:nvPr userDrawn="1"/>
        </p:nvPicPr>
        <p:blipFill>
          <a:blip r:embed="rId2" cstate="print"/>
          <a:stretch>
            <a:fillRect/>
          </a:stretch>
        </p:blipFill>
        <p:spPr>
          <a:xfrm>
            <a:off x="0" y="5529263"/>
            <a:ext cx="9144000" cy="1328737"/>
          </a:xfrm>
          <a:prstGeom prst="rect">
            <a:avLst/>
          </a:prstGeom>
        </p:spPr>
      </p:pic>
      <p:sp>
        <p:nvSpPr>
          <p:cNvPr id="11" name="Slide Number Placeholder 5"/>
          <p:cNvSpPr>
            <a:spLocks noGrp="1"/>
          </p:cNvSpPr>
          <p:nvPr>
            <p:ph type="sldNum" sz="quarter" idx="12"/>
          </p:nvPr>
        </p:nvSpPr>
        <p:spPr>
          <a:xfrm>
            <a:off x="7031988" y="6531163"/>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525A3C56-E491-49B2-93F3-63532DF516BC}" type="slidenum">
              <a:rPr lang="en-US" smtClean="0"/>
              <a:pPr/>
              <a:t>‹#›</a:t>
            </a:fld>
            <a:endParaRPr lang="en-US" dirty="0"/>
          </a:p>
        </p:txBody>
      </p:sp>
      <p:sp>
        <p:nvSpPr>
          <p:cNvPr id="9"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4" name="Content Placeholder 20"/>
          <p:cNvSpPr>
            <a:spLocks noGrp="1"/>
          </p:cNvSpPr>
          <p:nvPr>
            <p:ph sz="quarter" idx="17"/>
          </p:nvPr>
        </p:nvSpPr>
        <p:spPr>
          <a:xfrm>
            <a:off x="449263" y="1289829"/>
            <a:ext cx="8250237" cy="4871259"/>
          </a:xfrm>
          <a:prstGeom prst="rect">
            <a:avLst/>
          </a:prstGeom>
        </p:spPr>
        <p:txBody>
          <a:bodyPr lIns="0" tIns="0" rIns="0" bIns="0">
            <a:normAutofit/>
          </a:bodyPr>
          <a:lstStyle>
            <a:lvl1pPr marL="0" indent="0">
              <a:spcBef>
                <a:spcPts val="600"/>
              </a:spcBef>
              <a:buClr>
                <a:schemeClr val="accent1"/>
              </a:buClr>
              <a:buSzPct val="110000"/>
              <a:buFont typeface="Arial" pitchFamily="34" charset="0"/>
              <a:buNone/>
              <a:defRPr sz="1200">
                <a:solidFill>
                  <a:schemeClr val="tx1"/>
                </a:solidFill>
                <a:latin typeface="Arial" pitchFamily="34" charset="0"/>
              </a:defRPr>
            </a:lvl1pPr>
            <a:lvl2pPr marL="263525" indent="-263525">
              <a:spcBef>
                <a:spcPts val="600"/>
              </a:spcBef>
              <a:buClr>
                <a:schemeClr val="accent1"/>
              </a:buClr>
              <a:buSzPct val="110000"/>
              <a:buFont typeface="Arial" pitchFamily="34" charset="0"/>
              <a:buChar char="•"/>
              <a:defRPr sz="1200" baseline="0">
                <a:solidFill>
                  <a:schemeClr val="tx1"/>
                </a:solidFill>
                <a:latin typeface="Arial" pitchFamily="34" charset="0"/>
              </a:defRPr>
            </a:lvl2pPr>
            <a:lvl3pPr marL="536575" indent="-273050">
              <a:spcBef>
                <a:spcPts val="600"/>
              </a:spcBef>
              <a:buClr>
                <a:schemeClr val="accent1"/>
              </a:buClr>
              <a:buSzPct val="110000"/>
              <a:buFont typeface="Arial" pitchFamily="34" charset="0"/>
              <a:buChar char="•"/>
              <a:defRPr sz="1200">
                <a:solidFill>
                  <a:schemeClr val="tx1"/>
                </a:solidFill>
                <a:latin typeface="Arial" pitchFamily="34" charset="0"/>
              </a:defRPr>
            </a:lvl3pPr>
            <a:lvl4pPr marL="811213" indent="-274638">
              <a:spcBef>
                <a:spcPts val="600"/>
              </a:spcBef>
              <a:buClr>
                <a:schemeClr val="accent1"/>
              </a:buClr>
              <a:buSzPct val="110000"/>
              <a:buFont typeface="Arial" pitchFamily="34" charset="0"/>
              <a:buChar char="•"/>
              <a:defRPr sz="1100">
                <a:solidFill>
                  <a:schemeClr val="tx1"/>
                </a:solidFill>
                <a:latin typeface="Arial" pitchFamily="34" charset="0"/>
              </a:defRPr>
            </a:lvl4pPr>
            <a:lvl5pPr marL="1074738" indent="-263525">
              <a:spcBef>
                <a:spcPts val="600"/>
              </a:spcBef>
              <a:buClr>
                <a:schemeClr val="accent1"/>
              </a:buClr>
              <a:buSzPct val="110000"/>
              <a:buFont typeface="Arial" pitchFamily="34" charset="0"/>
              <a:buChar char="•"/>
              <a:defRPr sz="1050">
                <a:solidFill>
                  <a:schemeClr val="tx1"/>
                </a:solidFill>
                <a:latin typeface="Arial" pitchFamily="34" charset="0"/>
              </a:defRPr>
            </a:lvl5pPr>
            <a:lvl6pPr marL="1136650" indent="-215900">
              <a:spcBef>
                <a:spcPts val="500"/>
              </a:spcBef>
              <a:buClr>
                <a:schemeClr val="accent1"/>
              </a:buClr>
              <a:buSzPct val="100000"/>
              <a:buFont typeface="Verdana" pitchFamily="34" charset="0"/>
              <a:buChar char="•"/>
              <a:defRPr sz="105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89030211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two - High Content slide">
    <p:spTree>
      <p:nvGrpSpPr>
        <p:cNvPr id="1" name=""/>
        <p:cNvGrpSpPr/>
        <p:nvPr/>
      </p:nvGrpSpPr>
      <p:grpSpPr>
        <a:xfrm>
          <a:off x="0" y="0"/>
          <a:ext cx="0" cy="0"/>
          <a:chOff x="0" y="0"/>
          <a:chExt cx="0" cy="0"/>
        </a:xfrm>
      </p:grpSpPr>
      <p:pic>
        <p:nvPicPr>
          <p:cNvPr id="13" name="Image 12" descr="footer-Beet.jpg"/>
          <p:cNvPicPr>
            <a:picLocks noChangeAspect="1"/>
          </p:cNvPicPr>
          <p:nvPr userDrawn="1"/>
        </p:nvPicPr>
        <p:blipFill>
          <a:blip r:embed="rId2" cstate="print"/>
          <a:stretch>
            <a:fillRect/>
          </a:stretch>
        </p:blipFill>
        <p:spPr>
          <a:xfrm>
            <a:off x="0" y="5529263"/>
            <a:ext cx="9144000" cy="1328737"/>
          </a:xfrm>
          <a:prstGeom prst="rect">
            <a:avLst/>
          </a:prstGeom>
        </p:spPr>
      </p:pic>
      <p:sp>
        <p:nvSpPr>
          <p:cNvPr id="10"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2" name="Slide Number Placeholder 5"/>
          <p:cNvSpPr>
            <a:spLocks noGrp="1"/>
          </p:cNvSpPr>
          <p:nvPr>
            <p:ph type="sldNum" sz="quarter" idx="12"/>
          </p:nvPr>
        </p:nvSpPr>
        <p:spPr>
          <a:xfrm>
            <a:off x="7045240" y="6537953"/>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525A3C56-E491-49B2-93F3-63532DF516BC}" type="slidenum">
              <a:rPr lang="en-US" smtClean="0"/>
              <a:pPr/>
              <a:t>‹#›</a:t>
            </a:fld>
            <a:endParaRPr lang="en-US" dirty="0"/>
          </a:p>
        </p:txBody>
      </p:sp>
      <p:sp>
        <p:nvSpPr>
          <p:cNvPr id="15" name="Content Placeholder 20"/>
          <p:cNvSpPr>
            <a:spLocks noGrp="1"/>
          </p:cNvSpPr>
          <p:nvPr>
            <p:ph sz="quarter" idx="17"/>
          </p:nvPr>
        </p:nvSpPr>
        <p:spPr>
          <a:xfrm>
            <a:off x="449264" y="1289829"/>
            <a:ext cx="3956049" cy="4871259"/>
          </a:xfrm>
          <a:prstGeom prst="rect">
            <a:avLst/>
          </a:prstGeom>
        </p:spPr>
        <p:txBody>
          <a:bodyPr lIns="0" tIns="0" rIns="0" bIns="0">
            <a:normAutofit/>
          </a:bodyPr>
          <a:lstStyle>
            <a:lvl1pPr marL="0" indent="0">
              <a:spcBef>
                <a:spcPts val="600"/>
              </a:spcBef>
              <a:buClr>
                <a:schemeClr val="accent1"/>
              </a:buClr>
              <a:buSzPct val="110000"/>
              <a:buFont typeface="Arial" pitchFamily="34" charset="0"/>
              <a:buNone/>
              <a:defRPr sz="1200">
                <a:solidFill>
                  <a:schemeClr val="tx1"/>
                </a:solidFill>
                <a:latin typeface="Arial" pitchFamily="34" charset="0"/>
              </a:defRPr>
            </a:lvl1pPr>
            <a:lvl2pPr marL="263525" indent="-263525">
              <a:spcBef>
                <a:spcPts val="600"/>
              </a:spcBef>
              <a:buClr>
                <a:schemeClr val="accent1"/>
              </a:buClr>
              <a:buSzPct val="110000"/>
              <a:buFont typeface="Arial" pitchFamily="34" charset="0"/>
              <a:buChar char="•"/>
              <a:defRPr sz="1200" baseline="0">
                <a:solidFill>
                  <a:schemeClr val="tx1"/>
                </a:solidFill>
                <a:latin typeface="Arial" pitchFamily="34" charset="0"/>
              </a:defRPr>
            </a:lvl2pPr>
            <a:lvl3pPr marL="536575" indent="-273050">
              <a:spcBef>
                <a:spcPts val="600"/>
              </a:spcBef>
              <a:buClr>
                <a:schemeClr val="accent1"/>
              </a:buClr>
              <a:buSzPct val="110000"/>
              <a:buFont typeface="Arial" pitchFamily="34" charset="0"/>
              <a:buChar char="•"/>
              <a:defRPr sz="1200">
                <a:solidFill>
                  <a:schemeClr val="tx1"/>
                </a:solidFill>
                <a:latin typeface="Arial" pitchFamily="34" charset="0"/>
              </a:defRPr>
            </a:lvl3pPr>
            <a:lvl4pPr marL="811213" indent="-274638">
              <a:spcBef>
                <a:spcPts val="600"/>
              </a:spcBef>
              <a:buClr>
                <a:schemeClr val="accent1"/>
              </a:buClr>
              <a:buSzPct val="110000"/>
              <a:buFont typeface="Arial" pitchFamily="34" charset="0"/>
              <a:buChar char="•"/>
              <a:defRPr sz="1100">
                <a:solidFill>
                  <a:schemeClr val="tx1"/>
                </a:solidFill>
                <a:latin typeface="Arial" pitchFamily="34" charset="0"/>
              </a:defRPr>
            </a:lvl4pPr>
            <a:lvl5pPr marL="1074738" indent="-263525">
              <a:spcBef>
                <a:spcPts val="600"/>
              </a:spcBef>
              <a:buClr>
                <a:schemeClr val="accent1"/>
              </a:buClr>
              <a:buSzPct val="110000"/>
              <a:buFont typeface="Arial" pitchFamily="34" charset="0"/>
              <a:buChar char="•"/>
              <a:defRPr sz="105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Content Placeholder 20"/>
          <p:cNvSpPr>
            <a:spLocks noGrp="1"/>
          </p:cNvSpPr>
          <p:nvPr>
            <p:ph sz="quarter" idx="18"/>
          </p:nvPr>
        </p:nvSpPr>
        <p:spPr>
          <a:xfrm>
            <a:off x="4754116" y="1289829"/>
            <a:ext cx="3945384" cy="4871259"/>
          </a:xfrm>
          <a:prstGeom prst="rect">
            <a:avLst/>
          </a:prstGeom>
        </p:spPr>
        <p:txBody>
          <a:bodyPr lIns="0" tIns="0" rIns="0" bIns="0">
            <a:normAutofit/>
          </a:bodyPr>
          <a:lstStyle>
            <a:lvl1pPr marL="0" indent="0">
              <a:spcBef>
                <a:spcPts val="600"/>
              </a:spcBef>
              <a:buClr>
                <a:schemeClr val="accent1"/>
              </a:buClr>
              <a:buSzPct val="110000"/>
              <a:buFont typeface="Arial" pitchFamily="34" charset="0"/>
              <a:buNone/>
              <a:defRPr sz="1200">
                <a:solidFill>
                  <a:schemeClr val="tx1"/>
                </a:solidFill>
                <a:latin typeface="Arial" pitchFamily="34" charset="0"/>
              </a:defRPr>
            </a:lvl1pPr>
            <a:lvl2pPr marL="263525" indent="-263525">
              <a:spcBef>
                <a:spcPts val="600"/>
              </a:spcBef>
              <a:buClr>
                <a:schemeClr val="accent1"/>
              </a:buClr>
              <a:buSzPct val="110000"/>
              <a:buFont typeface="Arial" pitchFamily="34" charset="0"/>
              <a:buChar char="•"/>
              <a:defRPr sz="1200" baseline="0">
                <a:solidFill>
                  <a:schemeClr val="tx1"/>
                </a:solidFill>
                <a:latin typeface="Arial" pitchFamily="34" charset="0"/>
              </a:defRPr>
            </a:lvl2pPr>
            <a:lvl3pPr marL="536575" indent="-273050">
              <a:spcBef>
                <a:spcPts val="600"/>
              </a:spcBef>
              <a:buClr>
                <a:schemeClr val="accent1"/>
              </a:buClr>
              <a:buSzPct val="110000"/>
              <a:buFont typeface="Arial" pitchFamily="34" charset="0"/>
              <a:buChar char="•"/>
              <a:defRPr sz="1200">
                <a:solidFill>
                  <a:schemeClr val="tx1"/>
                </a:solidFill>
                <a:latin typeface="Arial" pitchFamily="34" charset="0"/>
              </a:defRPr>
            </a:lvl3pPr>
            <a:lvl4pPr marL="811213" indent="-274638">
              <a:spcBef>
                <a:spcPts val="600"/>
              </a:spcBef>
              <a:buClr>
                <a:schemeClr val="accent1"/>
              </a:buClr>
              <a:buSzPct val="110000"/>
              <a:buFont typeface="Arial" pitchFamily="34" charset="0"/>
              <a:buChar char="•"/>
              <a:defRPr sz="1100">
                <a:solidFill>
                  <a:schemeClr val="tx1"/>
                </a:solidFill>
                <a:latin typeface="Arial" pitchFamily="34" charset="0"/>
              </a:defRPr>
            </a:lvl4pPr>
            <a:lvl5pPr marL="1074738" indent="-263525">
              <a:spcBef>
                <a:spcPts val="600"/>
              </a:spcBef>
              <a:buClr>
                <a:schemeClr val="accent1"/>
              </a:buClr>
              <a:buSzPct val="110000"/>
              <a:buFont typeface="Arial" pitchFamily="34" charset="0"/>
              <a:buChar char="•"/>
              <a:defRPr sz="105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31025247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genda Page">
    <p:spTree>
      <p:nvGrpSpPr>
        <p:cNvPr id="1" name=""/>
        <p:cNvGrpSpPr/>
        <p:nvPr/>
      </p:nvGrpSpPr>
      <p:grpSpPr>
        <a:xfrm>
          <a:off x="0" y="0"/>
          <a:ext cx="0" cy="0"/>
          <a:chOff x="0" y="0"/>
          <a:chExt cx="0" cy="0"/>
        </a:xfrm>
      </p:grpSpPr>
      <p:pic>
        <p:nvPicPr>
          <p:cNvPr id="14" name="Image 13" descr="footer-Beet.jpg"/>
          <p:cNvPicPr>
            <a:picLocks noChangeAspect="1"/>
          </p:cNvPicPr>
          <p:nvPr userDrawn="1"/>
        </p:nvPicPr>
        <p:blipFill>
          <a:blip r:embed="rId2" cstate="print"/>
          <a:stretch>
            <a:fillRect/>
          </a:stretch>
        </p:blipFill>
        <p:spPr>
          <a:xfrm>
            <a:off x="0" y="5529263"/>
            <a:ext cx="9144000" cy="1328737"/>
          </a:xfrm>
          <a:prstGeom prst="rect">
            <a:avLst/>
          </a:prstGeom>
        </p:spPr>
      </p:pic>
      <p:sp>
        <p:nvSpPr>
          <p:cNvPr id="15" name="Slide Number Placeholder 5"/>
          <p:cNvSpPr>
            <a:spLocks noGrp="1"/>
          </p:cNvSpPr>
          <p:nvPr>
            <p:ph type="sldNum" sz="quarter" idx="12"/>
          </p:nvPr>
        </p:nvSpPr>
        <p:spPr>
          <a:xfrm>
            <a:off x="7018736" y="6537953"/>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525A3C56-E491-49B2-93F3-63532DF516BC}" type="slidenum">
              <a:rPr lang="en-US" smtClean="0"/>
              <a:pPr/>
              <a:t>‹#›</a:t>
            </a:fld>
            <a:endParaRPr lang="en-US" dirty="0"/>
          </a:p>
        </p:txBody>
      </p:sp>
      <p:sp>
        <p:nvSpPr>
          <p:cNvPr id="10"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1" name="Content Placeholder 20"/>
          <p:cNvSpPr>
            <a:spLocks noGrp="1"/>
          </p:cNvSpPr>
          <p:nvPr>
            <p:ph sz="quarter" idx="17"/>
          </p:nvPr>
        </p:nvSpPr>
        <p:spPr>
          <a:xfrm>
            <a:off x="449264" y="1266825"/>
            <a:ext cx="3956050" cy="4886325"/>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20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20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8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6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4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20"/>
          <p:cNvSpPr>
            <a:spLocks noGrp="1"/>
          </p:cNvSpPr>
          <p:nvPr>
            <p:ph sz="quarter" idx="23"/>
          </p:nvPr>
        </p:nvSpPr>
        <p:spPr>
          <a:xfrm>
            <a:off x="4741416" y="1266825"/>
            <a:ext cx="3956050" cy="4886325"/>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20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20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8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6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4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665264313"/>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39" name="Image 15" descr="section.jpg"/>
          <p:cNvPicPr>
            <a:picLocks noChangeAspect="1"/>
          </p:cNvPicPr>
          <p:nvPr userDrawn="1"/>
        </p:nvPicPr>
        <p:blipFill>
          <a:blip r:embed="rId2" cstate="print"/>
          <a:stretch>
            <a:fillRect/>
          </a:stretch>
        </p:blipFill>
        <p:spPr>
          <a:xfrm>
            <a:off x="0" y="2286000"/>
            <a:ext cx="9144000" cy="2286000"/>
          </a:xfrm>
          <a:prstGeom prst="rect">
            <a:avLst/>
          </a:prstGeom>
        </p:spPr>
      </p:pic>
      <p:pic>
        <p:nvPicPr>
          <p:cNvPr id="41" name="Picture 40" descr="&lt;IGNORE&gt;&#10;"/>
          <p:cNvPicPr>
            <a:picLocks noChangeAspect="1"/>
          </p:cNvPicPr>
          <p:nvPr userDrawn="1"/>
        </p:nvPicPr>
        <p:blipFill>
          <a:blip r:embed="rId3" cstate="print"/>
          <a:stretch>
            <a:fillRect/>
          </a:stretch>
        </p:blipFill>
        <p:spPr>
          <a:xfrm>
            <a:off x="0" y="0"/>
            <a:ext cx="9144000" cy="6858000"/>
          </a:xfrm>
          <a:prstGeom prst="rect">
            <a:avLst/>
          </a:prstGeom>
        </p:spPr>
      </p:pic>
      <p:sp>
        <p:nvSpPr>
          <p:cNvPr id="2" name="Title 1"/>
          <p:cNvSpPr>
            <a:spLocks noGrp="1"/>
          </p:cNvSpPr>
          <p:nvPr>
            <p:ph type="ctrTitle"/>
          </p:nvPr>
        </p:nvSpPr>
        <p:spPr>
          <a:xfrm>
            <a:off x="447674" y="253048"/>
            <a:ext cx="8251825" cy="605254"/>
          </a:xfrm>
        </p:spPr>
        <p:txBody>
          <a:bodyPr wrap="square" lIns="0" tIns="0" rIns="0" bIns="0">
            <a:noAutofit/>
          </a:bodyPr>
          <a:lstStyle>
            <a:lvl1pPr algn="l">
              <a:defRPr sz="3900" baseline="0">
                <a:solidFill>
                  <a:schemeClr val="tx2"/>
                </a:solidFill>
              </a:defRPr>
            </a:lvl1pPr>
          </a:lstStyle>
          <a:p>
            <a:r>
              <a:rPr lang="en-US" noProof="0" smtClean="0"/>
              <a:t>Click to edit Master title style</a:t>
            </a:r>
            <a:endParaRPr lang="en-US" noProof="0" dirty="0"/>
          </a:p>
        </p:txBody>
      </p:sp>
      <p:sp>
        <p:nvSpPr>
          <p:cNvPr id="13" name="Subtitle 2"/>
          <p:cNvSpPr>
            <a:spLocks noGrp="1"/>
          </p:cNvSpPr>
          <p:nvPr>
            <p:ph type="subTitle" idx="1"/>
          </p:nvPr>
        </p:nvSpPr>
        <p:spPr>
          <a:xfrm>
            <a:off x="447675" y="855981"/>
            <a:ext cx="8251825" cy="629920"/>
          </a:xfrm>
          <a:prstGeom prst="rect">
            <a:avLst/>
          </a:prstGeom>
        </p:spPr>
        <p:txBody>
          <a:bodyPr lIns="0" tIns="0" rIns="0" bIns="0" anchor="t" anchorCtr="0">
            <a:noAutofit/>
          </a:bodyPr>
          <a:lstStyle>
            <a:lvl1pPr marL="0" indent="0" algn="l">
              <a:buNone/>
              <a:defRPr sz="3900">
                <a:solidFill>
                  <a:schemeClr val="tx1"/>
                </a:solidFill>
                <a:latin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dirty="0"/>
          </a:p>
        </p:txBody>
      </p:sp>
    </p:spTree>
    <p:extLst>
      <p:ext uri="{BB962C8B-B14F-4D97-AF65-F5344CB8AC3E}">
        <p14:creationId xmlns:p14="http://schemas.microsoft.com/office/powerpoint/2010/main" val="342620829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2">
    <p:spTree>
      <p:nvGrpSpPr>
        <p:cNvPr id="1" name=""/>
        <p:cNvGrpSpPr/>
        <p:nvPr/>
      </p:nvGrpSpPr>
      <p:grpSpPr>
        <a:xfrm>
          <a:off x="0" y="0"/>
          <a:ext cx="0" cy="0"/>
          <a:chOff x="0" y="0"/>
          <a:chExt cx="0" cy="0"/>
        </a:xfrm>
      </p:grpSpPr>
      <p:pic>
        <p:nvPicPr>
          <p:cNvPr id="43" name="Picture 6" descr="cover_bg_beet_part2.jpg &lt;IGNORE&gt;"/>
          <p:cNvPicPr>
            <a:picLocks/>
          </p:cNvPicPr>
          <p:nvPr userDrawn="1"/>
        </p:nvPicPr>
        <p:blipFill>
          <a:blip r:embed="rId2" cstate="print"/>
          <a:stretch>
            <a:fillRect/>
          </a:stretch>
        </p:blipFill>
        <p:spPr>
          <a:xfrm>
            <a:off x="0" y="0"/>
            <a:ext cx="9144000" cy="6858000"/>
          </a:xfrm>
          <a:prstGeom prst="rect">
            <a:avLst/>
          </a:prstGeom>
        </p:spPr>
      </p:pic>
      <p:pic>
        <p:nvPicPr>
          <p:cNvPr id="40" name="Image 15" descr="section.jpg &lt;IGNORE&gt;"/>
          <p:cNvPicPr>
            <a:picLocks noChangeAspect="1"/>
          </p:cNvPicPr>
          <p:nvPr userDrawn="1"/>
        </p:nvPicPr>
        <p:blipFill>
          <a:blip r:embed="rId3" cstate="print"/>
          <a:stretch>
            <a:fillRect/>
          </a:stretch>
        </p:blipFill>
        <p:spPr>
          <a:xfrm>
            <a:off x="0" y="2286000"/>
            <a:ext cx="9144000" cy="2286000"/>
          </a:xfrm>
          <a:prstGeom prst="rect">
            <a:avLst/>
          </a:prstGeom>
        </p:spPr>
      </p:pic>
      <p:pic>
        <p:nvPicPr>
          <p:cNvPr id="42" name="Picture 7" descr="bg_connectors.png &lt;IGNORE&gt;"/>
          <p:cNvPicPr>
            <a:picLocks noChangeAspect="1"/>
          </p:cNvPicPr>
          <p:nvPr userDrawn="1"/>
        </p:nvPicPr>
        <p:blipFill>
          <a:blip r:embed="rId4" cstate="print"/>
          <a:stretch>
            <a:fillRect/>
          </a:stretch>
        </p:blipFill>
        <p:spPr>
          <a:xfrm>
            <a:off x="0" y="0"/>
            <a:ext cx="9144000" cy="6858000"/>
          </a:xfrm>
          <a:prstGeom prst="rect">
            <a:avLst/>
          </a:prstGeom>
        </p:spPr>
      </p:pic>
      <p:sp>
        <p:nvSpPr>
          <p:cNvPr id="2" name="Title 1"/>
          <p:cNvSpPr>
            <a:spLocks noGrp="1"/>
          </p:cNvSpPr>
          <p:nvPr>
            <p:ph type="ctrTitle"/>
          </p:nvPr>
        </p:nvSpPr>
        <p:spPr bwMode="gray">
          <a:xfrm>
            <a:off x="447674" y="253048"/>
            <a:ext cx="8251826" cy="605254"/>
          </a:xfrm>
        </p:spPr>
        <p:txBody>
          <a:bodyPr wrap="square" lIns="0" tIns="0" rIns="0" bIns="0">
            <a:noAutofit/>
          </a:bodyPr>
          <a:lstStyle>
            <a:lvl1pPr algn="l">
              <a:defRPr sz="3900" baseline="0">
                <a:solidFill>
                  <a:srgbClr val="FFFFFF"/>
                </a:solidFill>
              </a:defRPr>
            </a:lvl1pPr>
          </a:lstStyle>
          <a:p>
            <a:r>
              <a:rPr lang="en-US" noProof="0" smtClean="0"/>
              <a:t>Click to edit Master title style</a:t>
            </a:r>
            <a:endParaRPr lang="en-US" noProof="0" dirty="0"/>
          </a:p>
        </p:txBody>
      </p:sp>
      <p:sp>
        <p:nvSpPr>
          <p:cNvPr id="13" name="Subtitle 2"/>
          <p:cNvSpPr>
            <a:spLocks noGrp="1"/>
          </p:cNvSpPr>
          <p:nvPr>
            <p:ph type="subTitle" idx="1"/>
          </p:nvPr>
        </p:nvSpPr>
        <p:spPr bwMode="gray">
          <a:xfrm>
            <a:off x="447675" y="855981"/>
            <a:ext cx="8251825" cy="629920"/>
          </a:xfrm>
          <a:prstGeom prst="rect">
            <a:avLst/>
          </a:prstGeom>
        </p:spPr>
        <p:txBody>
          <a:bodyPr lIns="0" tIns="0" rIns="0" bIns="0" anchor="t" anchorCtr="0">
            <a:noAutofit/>
          </a:bodyPr>
          <a:lstStyle>
            <a:lvl1pPr marL="0" indent="0" algn="l">
              <a:buNone/>
              <a:defRPr sz="3900">
                <a:solidFill>
                  <a:srgbClr val="FFFFFF"/>
                </a:solidFill>
                <a:latin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dirty="0"/>
          </a:p>
        </p:txBody>
      </p:sp>
    </p:spTree>
    <p:extLst>
      <p:ext uri="{BB962C8B-B14F-4D97-AF65-F5344CB8AC3E}">
        <p14:creationId xmlns:p14="http://schemas.microsoft.com/office/powerpoint/2010/main" val="1163377777"/>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theme" Target="../theme/theme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10" Type="http://schemas.openxmlformats.org/officeDocument/2006/relationships/slideLayout" Target="../slideLayouts/slideLayout30.xml"/><Relationship Id="rId19" Type="http://schemas.openxmlformats.org/officeDocument/2006/relationships/slideLayout" Target="../slideLayouts/slideLayout39.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47675" y="178077"/>
            <a:ext cx="8239125" cy="925509"/>
          </a:xfrm>
          <a:prstGeom prst="rect">
            <a:avLst/>
          </a:prstGeom>
        </p:spPr>
        <p:txBody>
          <a:bodyPr vert="horz" lIns="0" tIns="0" rIns="0" bIns="0" rtlCol="0" anchor="ctr" anchorCtr="0">
            <a:normAutofit/>
          </a:bodyPr>
          <a:lstStyle/>
          <a:p>
            <a:r>
              <a:rPr lang="en-US" noProof="0" dirty="0" smtClean="0"/>
              <a:t>Click to edit Master title style</a:t>
            </a:r>
            <a:endParaRPr lang="en-US" noProof="0" dirty="0"/>
          </a:p>
        </p:txBody>
      </p:sp>
    </p:spTree>
    <p:extLst>
      <p:ext uri="{BB962C8B-B14F-4D97-AF65-F5344CB8AC3E}">
        <p14:creationId xmlns:p14="http://schemas.microsoft.com/office/powerpoint/2010/main" val="2105838837"/>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 id="2147483730" r:id="rId14"/>
    <p:sldLayoutId id="2147483731" r:id="rId15"/>
    <p:sldLayoutId id="2147483732" r:id="rId16"/>
    <p:sldLayoutId id="2147483733" r:id="rId17"/>
    <p:sldLayoutId id="2147483734" r:id="rId18"/>
    <p:sldLayoutId id="2147483735" r:id="rId19"/>
    <p:sldLayoutId id="2147483736" r:id="rId20"/>
  </p:sldLayoutIdLst>
  <p:hf hdr="0" ftr="0" dt="0"/>
  <p:txStyles>
    <p:titleStyle>
      <a:lvl1pPr algn="l" defTabSz="914400" rtl="0" eaLnBrk="1" latinLnBrk="0" hangingPunct="1">
        <a:spcBef>
          <a:spcPct val="0"/>
        </a:spcBef>
        <a:buNone/>
        <a:defRPr sz="3000" kern="1200">
          <a:solidFill>
            <a:schemeClr val="tx2"/>
          </a:solidFill>
          <a:latin typeface="Arial"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47675" y="178077"/>
            <a:ext cx="8239125" cy="925509"/>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Tree>
    <p:extLst>
      <p:ext uri="{BB962C8B-B14F-4D97-AF65-F5344CB8AC3E}">
        <p14:creationId xmlns:p14="http://schemas.microsoft.com/office/powerpoint/2010/main" val="1895159959"/>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 id="2147483751" r:id="rId14"/>
    <p:sldLayoutId id="2147483752" r:id="rId15"/>
    <p:sldLayoutId id="2147483753" r:id="rId16"/>
    <p:sldLayoutId id="2147483754" r:id="rId17"/>
    <p:sldLayoutId id="2147483755" r:id="rId18"/>
    <p:sldLayoutId id="2147483756" r:id="rId19"/>
  </p:sldLayoutIdLst>
  <p:timing>
    <p:tnLst>
      <p:par>
        <p:cTn id="1" dur="indefinite" restart="never" nodeType="tmRoot"/>
      </p:par>
    </p:tnLst>
  </p:timing>
  <p:hf hdr="0" ftr="0" dt="0"/>
  <p:txStyles>
    <p:titleStyle>
      <a:lvl1pPr algn="l" defTabSz="914400" rtl="0" eaLnBrk="1" latinLnBrk="0" hangingPunct="1">
        <a:spcBef>
          <a:spcPct val="0"/>
        </a:spcBef>
        <a:buNone/>
        <a:defRPr sz="3000" kern="1200">
          <a:solidFill>
            <a:schemeClr val="tx2"/>
          </a:solidFill>
          <a:latin typeface="Arial"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2.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22.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22.xm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22.xml"/><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6"/>
          <p:cNvSpPr>
            <a:spLocks noGrp="1" noChangeArrowheads="1"/>
          </p:cNvSpPr>
          <p:nvPr>
            <p:ph type="subTitle" idx="1"/>
          </p:nvPr>
        </p:nvSpPr>
        <p:spPr/>
        <p:txBody>
          <a:bodyPr/>
          <a:lstStyle/>
          <a:p>
            <a:r>
              <a:rPr lang="en-US" dirty="0"/>
              <a:t>U</a:t>
            </a:r>
            <a:r>
              <a:rPr lang="en-US" dirty="0" smtClean="0"/>
              <a:t>pdated 1/26/2022</a:t>
            </a:r>
          </a:p>
          <a:p>
            <a:endParaRPr lang="en-US" dirty="0"/>
          </a:p>
        </p:txBody>
      </p:sp>
      <p:sp>
        <p:nvSpPr>
          <p:cNvPr id="5122" name="Rectangle 5"/>
          <p:cNvSpPr>
            <a:spLocks noGrp="1" noChangeArrowheads="1"/>
          </p:cNvSpPr>
          <p:nvPr>
            <p:ph type="ctrTitle"/>
          </p:nvPr>
        </p:nvSpPr>
        <p:spPr>
          <a:xfrm>
            <a:off x="447673" y="4182990"/>
            <a:ext cx="8250237" cy="1244816"/>
          </a:xfrm>
        </p:spPr>
        <p:txBody>
          <a:bodyPr/>
          <a:lstStyle/>
          <a:p>
            <a:r>
              <a:rPr lang="en-GB" dirty="0"/>
              <a:t>Lead User Guide:</a:t>
            </a:r>
            <a:br>
              <a:rPr lang="en-GB" dirty="0"/>
            </a:br>
            <a:r>
              <a:rPr lang="en-GB" dirty="0"/>
              <a:t>Training Provider Notifications</a:t>
            </a:r>
            <a:endParaRPr lang="en-US" altLang="en-US" dirty="0"/>
          </a:p>
        </p:txBody>
      </p:sp>
    </p:spTree>
    <p:extLst>
      <p:ext uri="{BB962C8B-B14F-4D97-AF65-F5344CB8AC3E}">
        <p14:creationId xmlns:p14="http://schemas.microsoft.com/office/powerpoint/2010/main" val="356866319"/>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Update Pre-Training Notification</a:t>
            </a:r>
          </a:p>
        </p:txBody>
      </p:sp>
      <p:pic>
        <p:nvPicPr>
          <p:cNvPr id="5" name="Content Placeholder 4"/>
          <p:cNvPicPr>
            <a:picLocks noGrp="1" noChangeAspect="1"/>
          </p:cNvPicPr>
          <p:nvPr>
            <p:ph sz="quarter" idx="17"/>
          </p:nvPr>
        </p:nvPicPr>
        <p:blipFill>
          <a:blip r:embed="rId3" cstate="print">
            <a:extLst>
              <a:ext uri="{28A0092B-C50C-407E-A947-70E740481C1C}">
                <a14:useLocalDpi xmlns:a14="http://schemas.microsoft.com/office/drawing/2010/main" val="0"/>
              </a:ext>
            </a:extLst>
          </a:blip>
          <a:stretch>
            <a:fillRect/>
          </a:stretch>
        </p:blipFill>
        <p:spPr>
          <a:xfrm>
            <a:off x="164947" y="3275254"/>
            <a:ext cx="4114800" cy="387426"/>
          </a:xfrm>
        </p:spPr>
      </p:pic>
      <p:sp>
        <p:nvSpPr>
          <p:cNvPr id="4" name="Slide Number Placeholder 3"/>
          <p:cNvSpPr>
            <a:spLocks noGrp="1"/>
          </p:cNvSpPr>
          <p:nvPr>
            <p:ph type="sldNum" sz="quarter" idx="12"/>
          </p:nvPr>
        </p:nvSpPr>
        <p:spPr/>
        <p:txBody>
          <a:bodyPr/>
          <a:lstStyle/>
          <a:p>
            <a:fld id="{525A3C56-E491-49B2-93F3-63532DF516BC}" type="slidenum">
              <a:rPr lang="en-US" smtClean="0"/>
              <a:pPr/>
              <a:t>10</a:t>
            </a:fld>
            <a:endParaRPr lang="en-US"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01667" y="986523"/>
            <a:ext cx="4572000" cy="5352315"/>
          </a:xfrm>
          <a:prstGeom prst="rect">
            <a:avLst/>
          </a:prstGeom>
        </p:spPr>
      </p:pic>
    </p:spTree>
    <p:extLst>
      <p:ext uri="{BB962C8B-B14F-4D97-AF65-F5344CB8AC3E}">
        <p14:creationId xmlns:p14="http://schemas.microsoft.com/office/powerpoint/2010/main" val="7600144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7676" y="185739"/>
            <a:ext cx="6771832" cy="920750"/>
          </a:xfrm>
        </p:spPr>
        <p:txBody>
          <a:bodyPr>
            <a:normAutofit/>
          </a:bodyPr>
          <a:lstStyle/>
          <a:p>
            <a:r>
              <a:rPr lang="en-GB" sz="2400" dirty="0"/>
              <a:t>Update Pre-Training Notification – Review Page </a:t>
            </a:r>
          </a:p>
        </p:txBody>
      </p:sp>
      <p:pic>
        <p:nvPicPr>
          <p:cNvPr id="5" name="Content Placeholder 4"/>
          <p:cNvPicPr>
            <a:picLocks noGrp="1" noChangeAspect="1"/>
          </p:cNvPicPr>
          <p:nvPr>
            <p:ph sz="quarter" idx="17"/>
          </p:nvPr>
        </p:nvPicPr>
        <p:blipFill>
          <a:blip r:embed="rId3" cstate="print">
            <a:extLst>
              <a:ext uri="{28A0092B-C50C-407E-A947-70E740481C1C}">
                <a14:useLocalDpi xmlns:a14="http://schemas.microsoft.com/office/drawing/2010/main" val="0"/>
              </a:ext>
            </a:extLst>
          </a:blip>
          <a:stretch>
            <a:fillRect/>
          </a:stretch>
        </p:blipFill>
        <p:spPr>
          <a:xfrm>
            <a:off x="2535455" y="1263650"/>
            <a:ext cx="4077852" cy="4889500"/>
          </a:xfrm>
        </p:spPr>
      </p:pic>
      <p:sp>
        <p:nvSpPr>
          <p:cNvPr id="4" name="Slide Number Placeholder 3"/>
          <p:cNvSpPr>
            <a:spLocks noGrp="1"/>
          </p:cNvSpPr>
          <p:nvPr>
            <p:ph type="sldNum" sz="quarter" idx="12"/>
          </p:nvPr>
        </p:nvSpPr>
        <p:spPr/>
        <p:txBody>
          <a:bodyPr/>
          <a:lstStyle/>
          <a:p>
            <a:fld id="{525A3C56-E491-49B2-93F3-63532DF516BC}" type="slidenum">
              <a:rPr lang="en-US" smtClean="0"/>
              <a:pPr/>
              <a:t>11</a:t>
            </a:fld>
            <a:endParaRPr lang="en-US" dirty="0"/>
          </a:p>
        </p:txBody>
      </p:sp>
    </p:spTree>
    <p:extLst>
      <p:ext uri="{BB962C8B-B14F-4D97-AF65-F5344CB8AC3E}">
        <p14:creationId xmlns:p14="http://schemas.microsoft.com/office/powerpoint/2010/main" val="38691354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Create Post-Training Notification</a:t>
            </a:r>
          </a:p>
        </p:txBody>
      </p:sp>
      <p:pic>
        <p:nvPicPr>
          <p:cNvPr id="5" name="Content Placeholder 4"/>
          <p:cNvPicPr>
            <a:picLocks noGrp="1" noChangeAspect="1"/>
          </p:cNvPicPr>
          <p:nvPr>
            <p:ph sz="quarter" idx="17"/>
          </p:nvPr>
        </p:nvPicPr>
        <p:blipFill>
          <a:blip r:embed="rId3" cstate="print">
            <a:extLst>
              <a:ext uri="{28A0092B-C50C-407E-A947-70E740481C1C}">
                <a14:useLocalDpi xmlns:a14="http://schemas.microsoft.com/office/drawing/2010/main" val="0"/>
              </a:ext>
            </a:extLst>
          </a:blip>
          <a:stretch>
            <a:fillRect/>
          </a:stretch>
        </p:blipFill>
        <p:spPr>
          <a:xfrm>
            <a:off x="447675" y="3322311"/>
            <a:ext cx="4572000" cy="427925"/>
          </a:xfrm>
        </p:spPr>
      </p:pic>
      <p:sp>
        <p:nvSpPr>
          <p:cNvPr id="4" name="Slide Number Placeholder 3"/>
          <p:cNvSpPr>
            <a:spLocks noGrp="1"/>
          </p:cNvSpPr>
          <p:nvPr>
            <p:ph type="sldNum" sz="quarter" idx="12"/>
          </p:nvPr>
        </p:nvSpPr>
        <p:spPr/>
        <p:txBody>
          <a:bodyPr/>
          <a:lstStyle/>
          <a:p>
            <a:fld id="{525A3C56-E491-49B2-93F3-63532DF516BC}" type="slidenum">
              <a:rPr lang="en-US" smtClean="0"/>
              <a:pPr/>
              <a:t>12</a:t>
            </a:fld>
            <a:endParaRPr lang="en-US" dirty="0"/>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73027" y="1007036"/>
            <a:ext cx="3358896" cy="5486400"/>
          </a:xfrm>
          <a:prstGeom prst="rect">
            <a:avLst/>
          </a:prstGeom>
        </p:spPr>
      </p:pic>
    </p:spTree>
    <p:extLst>
      <p:ext uri="{BB962C8B-B14F-4D97-AF65-F5344CB8AC3E}">
        <p14:creationId xmlns:p14="http://schemas.microsoft.com/office/powerpoint/2010/main" val="27368875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7675" y="185739"/>
            <a:ext cx="6761199" cy="920750"/>
          </a:xfrm>
        </p:spPr>
        <p:txBody>
          <a:bodyPr>
            <a:normAutofit/>
          </a:bodyPr>
          <a:lstStyle/>
          <a:p>
            <a:r>
              <a:rPr lang="en-GB" sz="2400" dirty="0" smtClean="0"/>
              <a:t>Create Post-Training Notification – Review Page </a:t>
            </a:r>
            <a:endParaRPr lang="en-GB" sz="2400" dirty="0"/>
          </a:p>
        </p:txBody>
      </p:sp>
      <p:pic>
        <p:nvPicPr>
          <p:cNvPr id="5" name="Content Placeholder 4"/>
          <p:cNvPicPr>
            <a:picLocks noGrp="1" noChangeAspect="1"/>
          </p:cNvPicPr>
          <p:nvPr>
            <p:ph sz="quarter" idx="17"/>
          </p:nvPr>
        </p:nvPicPr>
        <p:blipFill>
          <a:blip r:embed="rId3" cstate="print">
            <a:extLst>
              <a:ext uri="{28A0092B-C50C-407E-A947-70E740481C1C}">
                <a14:useLocalDpi xmlns:a14="http://schemas.microsoft.com/office/drawing/2010/main" val="0"/>
              </a:ext>
            </a:extLst>
          </a:blip>
          <a:stretch>
            <a:fillRect/>
          </a:stretch>
        </p:blipFill>
        <p:spPr>
          <a:xfrm>
            <a:off x="2325482" y="1263650"/>
            <a:ext cx="4497799" cy="4889500"/>
          </a:xfrm>
        </p:spPr>
      </p:pic>
      <p:sp>
        <p:nvSpPr>
          <p:cNvPr id="4" name="Slide Number Placeholder 3"/>
          <p:cNvSpPr>
            <a:spLocks noGrp="1"/>
          </p:cNvSpPr>
          <p:nvPr>
            <p:ph type="sldNum" sz="quarter" idx="12"/>
          </p:nvPr>
        </p:nvSpPr>
        <p:spPr/>
        <p:txBody>
          <a:bodyPr/>
          <a:lstStyle/>
          <a:p>
            <a:fld id="{525A3C56-E491-49B2-93F3-63532DF516BC}" type="slidenum">
              <a:rPr lang="en-US" smtClean="0"/>
              <a:pPr/>
              <a:t>13</a:t>
            </a:fld>
            <a:endParaRPr lang="en-US" dirty="0"/>
          </a:p>
        </p:txBody>
      </p:sp>
    </p:spTree>
    <p:extLst>
      <p:ext uri="{BB962C8B-B14F-4D97-AF65-F5344CB8AC3E}">
        <p14:creationId xmlns:p14="http://schemas.microsoft.com/office/powerpoint/2010/main" val="1352061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Update Post-Training Notification</a:t>
            </a:r>
          </a:p>
        </p:txBody>
      </p:sp>
      <p:pic>
        <p:nvPicPr>
          <p:cNvPr id="5" name="Content Placeholder 4"/>
          <p:cNvPicPr>
            <a:picLocks noGrp="1" noChangeAspect="1"/>
          </p:cNvPicPr>
          <p:nvPr>
            <p:ph sz="quarter" idx="17"/>
          </p:nvPr>
        </p:nvPicPr>
        <p:blipFill>
          <a:blip r:embed="rId3" cstate="print">
            <a:extLst>
              <a:ext uri="{28A0092B-C50C-407E-A947-70E740481C1C}">
                <a14:useLocalDpi xmlns:a14="http://schemas.microsoft.com/office/drawing/2010/main" val="0"/>
              </a:ext>
            </a:extLst>
          </a:blip>
          <a:stretch>
            <a:fillRect/>
          </a:stretch>
        </p:blipFill>
        <p:spPr>
          <a:xfrm>
            <a:off x="449263" y="3474875"/>
            <a:ext cx="4572000" cy="258842"/>
          </a:xfrm>
        </p:spPr>
      </p:pic>
      <p:sp>
        <p:nvSpPr>
          <p:cNvPr id="4" name="Slide Number Placeholder 3"/>
          <p:cNvSpPr>
            <a:spLocks noGrp="1"/>
          </p:cNvSpPr>
          <p:nvPr>
            <p:ph type="sldNum" sz="quarter" idx="12"/>
          </p:nvPr>
        </p:nvSpPr>
        <p:spPr/>
        <p:txBody>
          <a:bodyPr/>
          <a:lstStyle/>
          <a:p>
            <a:fld id="{525A3C56-E491-49B2-93F3-63532DF516BC}" type="slidenum">
              <a:rPr lang="en-US" smtClean="0"/>
              <a:pPr/>
              <a:t>14</a:t>
            </a:fld>
            <a:endParaRPr lang="en-US" dirty="0"/>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40174" y="883994"/>
            <a:ext cx="3224602" cy="5577525"/>
          </a:xfrm>
          <a:prstGeom prst="rect">
            <a:avLst/>
          </a:prstGeom>
        </p:spPr>
      </p:pic>
    </p:spTree>
    <p:extLst>
      <p:ext uri="{BB962C8B-B14F-4D97-AF65-F5344CB8AC3E}">
        <p14:creationId xmlns:p14="http://schemas.microsoft.com/office/powerpoint/2010/main" val="25649320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7676" y="185739"/>
            <a:ext cx="6803730" cy="920750"/>
          </a:xfrm>
        </p:spPr>
        <p:txBody>
          <a:bodyPr>
            <a:normAutofit/>
          </a:bodyPr>
          <a:lstStyle/>
          <a:p>
            <a:r>
              <a:rPr lang="en-GB" sz="2400" dirty="0"/>
              <a:t>Update Post-Training Notification – Review Page</a:t>
            </a:r>
          </a:p>
        </p:txBody>
      </p:sp>
      <p:pic>
        <p:nvPicPr>
          <p:cNvPr id="5" name="Content Placeholder 4"/>
          <p:cNvPicPr>
            <a:picLocks noGrp="1" noChangeAspect="1"/>
          </p:cNvPicPr>
          <p:nvPr>
            <p:ph sz="quarter" idx="17"/>
          </p:nvPr>
        </p:nvPicPr>
        <p:blipFill>
          <a:blip r:embed="rId3" cstate="print">
            <a:extLst>
              <a:ext uri="{28A0092B-C50C-407E-A947-70E740481C1C}">
                <a14:useLocalDpi xmlns:a14="http://schemas.microsoft.com/office/drawing/2010/main" val="0"/>
              </a:ext>
            </a:extLst>
          </a:blip>
          <a:stretch>
            <a:fillRect/>
          </a:stretch>
        </p:blipFill>
        <p:spPr>
          <a:xfrm>
            <a:off x="2321429" y="1263650"/>
            <a:ext cx="4505904" cy="4889500"/>
          </a:xfrm>
        </p:spPr>
      </p:pic>
      <p:sp>
        <p:nvSpPr>
          <p:cNvPr id="4" name="Slide Number Placeholder 3"/>
          <p:cNvSpPr>
            <a:spLocks noGrp="1"/>
          </p:cNvSpPr>
          <p:nvPr>
            <p:ph type="sldNum" sz="quarter" idx="12"/>
          </p:nvPr>
        </p:nvSpPr>
        <p:spPr/>
        <p:txBody>
          <a:bodyPr/>
          <a:lstStyle/>
          <a:p>
            <a:fld id="{525A3C56-E491-49B2-93F3-63532DF516BC}" type="slidenum">
              <a:rPr lang="en-US" smtClean="0"/>
              <a:pPr/>
              <a:t>15</a:t>
            </a:fld>
            <a:endParaRPr lang="en-US" dirty="0"/>
          </a:p>
        </p:txBody>
      </p:sp>
    </p:spTree>
    <p:extLst>
      <p:ext uri="{BB962C8B-B14F-4D97-AF65-F5344CB8AC3E}">
        <p14:creationId xmlns:p14="http://schemas.microsoft.com/office/powerpoint/2010/main" val="25596386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7675" y="185739"/>
            <a:ext cx="6793097" cy="920750"/>
          </a:xfrm>
        </p:spPr>
        <p:txBody>
          <a:bodyPr>
            <a:normAutofit/>
          </a:bodyPr>
          <a:lstStyle/>
          <a:p>
            <a:r>
              <a:rPr lang="en-GB" sz="2400" dirty="0"/>
              <a:t>Create E-Learning Post-Training Notification</a:t>
            </a:r>
          </a:p>
        </p:txBody>
      </p:sp>
      <p:pic>
        <p:nvPicPr>
          <p:cNvPr id="5" name="Content Placeholder 4"/>
          <p:cNvPicPr>
            <a:picLocks noGrp="1" noChangeAspect="1"/>
          </p:cNvPicPr>
          <p:nvPr>
            <p:ph sz="quarter" idx="17"/>
          </p:nvPr>
        </p:nvPicPr>
        <p:blipFill>
          <a:blip r:embed="rId3" cstate="print">
            <a:extLst>
              <a:ext uri="{28A0092B-C50C-407E-A947-70E740481C1C}">
                <a14:useLocalDpi xmlns:a14="http://schemas.microsoft.com/office/drawing/2010/main" val="0"/>
              </a:ext>
            </a:extLst>
          </a:blip>
          <a:stretch>
            <a:fillRect/>
          </a:stretch>
        </p:blipFill>
        <p:spPr>
          <a:xfrm>
            <a:off x="1747429" y="1263650"/>
            <a:ext cx="5653905" cy="4889500"/>
          </a:xfrm>
        </p:spPr>
      </p:pic>
      <p:sp>
        <p:nvSpPr>
          <p:cNvPr id="4" name="Slide Number Placeholder 3"/>
          <p:cNvSpPr>
            <a:spLocks noGrp="1"/>
          </p:cNvSpPr>
          <p:nvPr>
            <p:ph type="sldNum" sz="quarter" idx="12"/>
          </p:nvPr>
        </p:nvSpPr>
        <p:spPr/>
        <p:txBody>
          <a:bodyPr/>
          <a:lstStyle/>
          <a:p>
            <a:fld id="{525A3C56-E491-49B2-93F3-63532DF516BC}" type="slidenum">
              <a:rPr lang="en-US" smtClean="0"/>
              <a:pPr/>
              <a:t>16</a:t>
            </a:fld>
            <a:endParaRPr lang="en-US" dirty="0"/>
          </a:p>
        </p:txBody>
      </p:sp>
    </p:spTree>
    <p:extLst>
      <p:ext uri="{BB962C8B-B14F-4D97-AF65-F5344CB8AC3E}">
        <p14:creationId xmlns:p14="http://schemas.microsoft.com/office/powerpoint/2010/main" val="29701693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400" dirty="0"/>
              <a:t>Create E-Learning Post-Training Notification – </a:t>
            </a:r>
            <a:br>
              <a:rPr lang="en-GB" sz="2400" dirty="0"/>
            </a:br>
            <a:r>
              <a:rPr lang="en-GB" sz="2400" dirty="0"/>
              <a:t>Review Page</a:t>
            </a:r>
          </a:p>
        </p:txBody>
      </p:sp>
      <p:pic>
        <p:nvPicPr>
          <p:cNvPr id="5" name="Content Placeholder 4"/>
          <p:cNvPicPr>
            <a:picLocks noGrp="1" noChangeAspect="1"/>
          </p:cNvPicPr>
          <p:nvPr>
            <p:ph sz="quarter" idx="17"/>
          </p:nvPr>
        </p:nvPicPr>
        <p:blipFill>
          <a:blip r:embed="rId3" cstate="print">
            <a:extLst>
              <a:ext uri="{28A0092B-C50C-407E-A947-70E740481C1C}">
                <a14:useLocalDpi xmlns:a14="http://schemas.microsoft.com/office/drawing/2010/main" val="0"/>
              </a:ext>
            </a:extLst>
          </a:blip>
          <a:stretch>
            <a:fillRect/>
          </a:stretch>
        </p:blipFill>
        <p:spPr>
          <a:xfrm>
            <a:off x="1651501" y="1263650"/>
            <a:ext cx="5845761" cy="4889500"/>
          </a:xfrm>
        </p:spPr>
      </p:pic>
      <p:sp>
        <p:nvSpPr>
          <p:cNvPr id="4" name="Slide Number Placeholder 3"/>
          <p:cNvSpPr>
            <a:spLocks noGrp="1"/>
          </p:cNvSpPr>
          <p:nvPr>
            <p:ph type="sldNum" sz="quarter" idx="12"/>
          </p:nvPr>
        </p:nvSpPr>
        <p:spPr/>
        <p:txBody>
          <a:bodyPr/>
          <a:lstStyle/>
          <a:p>
            <a:fld id="{525A3C56-E491-49B2-93F3-63532DF516BC}" type="slidenum">
              <a:rPr lang="en-US" smtClean="0"/>
              <a:pPr/>
              <a:t>17</a:t>
            </a:fld>
            <a:endParaRPr lang="en-US" dirty="0"/>
          </a:p>
        </p:txBody>
      </p:sp>
    </p:spTree>
    <p:extLst>
      <p:ext uri="{BB962C8B-B14F-4D97-AF65-F5344CB8AC3E}">
        <p14:creationId xmlns:p14="http://schemas.microsoft.com/office/powerpoint/2010/main" val="34999739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Cancel Notification</a:t>
            </a:r>
          </a:p>
        </p:txBody>
      </p:sp>
      <p:pic>
        <p:nvPicPr>
          <p:cNvPr id="5" name="Content Placeholder 4"/>
          <p:cNvPicPr>
            <a:picLocks noGrp="1" noChangeAspect="1"/>
          </p:cNvPicPr>
          <p:nvPr>
            <p:ph sz="quarter" idx="17"/>
          </p:nvPr>
        </p:nvPicPr>
        <p:blipFill>
          <a:blip r:embed="rId3" cstate="print">
            <a:extLst>
              <a:ext uri="{28A0092B-C50C-407E-A947-70E740481C1C}">
                <a14:useLocalDpi xmlns:a14="http://schemas.microsoft.com/office/drawing/2010/main" val="0"/>
              </a:ext>
            </a:extLst>
          </a:blip>
          <a:stretch>
            <a:fillRect/>
          </a:stretch>
        </p:blipFill>
        <p:spPr>
          <a:xfrm>
            <a:off x="205423" y="3399070"/>
            <a:ext cx="3931920" cy="368464"/>
          </a:xfrm>
        </p:spPr>
      </p:pic>
      <p:sp>
        <p:nvSpPr>
          <p:cNvPr id="4" name="Slide Number Placeholder 3"/>
          <p:cNvSpPr>
            <a:spLocks noGrp="1"/>
          </p:cNvSpPr>
          <p:nvPr>
            <p:ph type="sldNum" sz="quarter" idx="12"/>
          </p:nvPr>
        </p:nvSpPr>
        <p:spPr/>
        <p:txBody>
          <a:bodyPr/>
          <a:lstStyle/>
          <a:p>
            <a:fld id="{525A3C56-E491-49B2-93F3-63532DF516BC}" type="slidenum">
              <a:rPr lang="en-US" smtClean="0"/>
              <a:pPr/>
              <a:t>18</a:t>
            </a:fld>
            <a:endParaRPr lang="en-US"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48943" y="955433"/>
            <a:ext cx="4572000" cy="5255738"/>
          </a:xfrm>
          <a:prstGeom prst="rect">
            <a:avLst/>
          </a:prstGeom>
        </p:spPr>
      </p:pic>
    </p:spTree>
    <p:extLst>
      <p:ext uri="{BB962C8B-B14F-4D97-AF65-F5344CB8AC3E}">
        <p14:creationId xmlns:p14="http://schemas.microsoft.com/office/powerpoint/2010/main" val="36692303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Cancel Notification – Review Page</a:t>
            </a:r>
          </a:p>
        </p:txBody>
      </p:sp>
      <p:pic>
        <p:nvPicPr>
          <p:cNvPr id="5" name="Content Placeholder 4"/>
          <p:cNvPicPr>
            <a:picLocks noGrp="1" noChangeAspect="1"/>
          </p:cNvPicPr>
          <p:nvPr>
            <p:ph sz="quarter" idx="17"/>
          </p:nvPr>
        </p:nvPicPr>
        <p:blipFill>
          <a:blip r:embed="rId3" cstate="print">
            <a:extLst>
              <a:ext uri="{28A0092B-C50C-407E-A947-70E740481C1C}">
                <a14:useLocalDpi xmlns:a14="http://schemas.microsoft.com/office/drawing/2010/main" val="0"/>
              </a:ext>
            </a:extLst>
          </a:blip>
          <a:stretch>
            <a:fillRect/>
          </a:stretch>
        </p:blipFill>
        <p:spPr>
          <a:xfrm>
            <a:off x="2403006" y="1263650"/>
            <a:ext cx="4342751" cy="4889500"/>
          </a:xfrm>
        </p:spPr>
      </p:pic>
      <p:sp>
        <p:nvSpPr>
          <p:cNvPr id="4" name="Slide Number Placeholder 3"/>
          <p:cNvSpPr>
            <a:spLocks noGrp="1"/>
          </p:cNvSpPr>
          <p:nvPr>
            <p:ph type="sldNum" sz="quarter" idx="12"/>
          </p:nvPr>
        </p:nvSpPr>
        <p:spPr/>
        <p:txBody>
          <a:bodyPr/>
          <a:lstStyle/>
          <a:p>
            <a:fld id="{525A3C56-E491-49B2-93F3-63532DF516BC}" type="slidenum">
              <a:rPr lang="en-US" smtClean="0"/>
              <a:pPr/>
              <a:t>19</a:t>
            </a:fld>
            <a:endParaRPr lang="en-US" dirty="0"/>
          </a:p>
        </p:txBody>
      </p:sp>
    </p:spTree>
    <p:extLst>
      <p:ext uri="{BB962C8B-B14F-4D97-AF65-F5344CB8AC3E}">
        <p14:creationId xmlns:p14="http://schemas.microsoft.com/office/powerpoint/2010/main" val="15831506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Training Notifications Role</a:t>
            </a:r>
          </a:p>
        </p:txBody>
      </p:sp>
      <p:pic>
        <p:nvPicPr>
          <p:cNvPr id="5" name="Content Placeholder 4"/>
          <p:cNvPicPr>
            <a:picLocks noGrp="1" noChangeAspect="1"/>
          </p:cNvPicPr>
          <p:nvPr>
            <p:ph sz="quarter" idx="17"/>
          </p:nvPr>
        </p:nvPicPr>
        <p:blipFill>
          <a:blip r:embed="rId3">
            <a:extLst>
              <a:ext uri="{28A0092B-C50C-407E-A947-70E740481C1C}">
                <a14:useLocalDpi xmlns:a14="http://schemas.microsoft.com/office/drawing/2010/main" val="0"/>
              </a:ext>
            </a:extLst>
          </a:blip>
          <a:stretch>
            <a:fillRect/>
          </a:stretch>
        </p:blipFill>
        <p:spPr>
          <a:xfrm>
            <a:off x="1070993" y="1263650"/>
            <a:ext cx="7006777" cy="4889500"/>
          </a:xfrm>
        </p:spPr>
      </p:pic>
      <p:sp>
        <p:nvSpPr>
          <p:cNvPr id="4" name="Slide Number Placeholder 3"/>
          <p:cNvSpPr>
            <a:spLocks noGrp="1"/>
          </p:cNvSpPr>
          <p:nvPr>
            <p:ph type="sldNum" sz="quarter" idx="12"/>
          </p:nvPr>
        </p:nvSpPr>
        <p:spPr/>
        <p:txBody>
          <a:bodyPr/>
          <a:lstStyle/>
          <a:p>
            <a:fld id="{525A3C56-E491-49B2-93F3-63532DF516BC}" type="slidenum">
              <a:rPr lang="en-US" smtClean="0"/>
              <a:pPr/>
              <a:t>2</a:t>
            </a:fld>
            <a:endParaRPr lang="en-US" dirty="0"/>
          </a:p>
        </p:txBody>
      </p:sp>
    </p:spTree>
    <p:extLst>
      <p:ext uri="{BB962C8B-B14F-4D97-AF65-F5344CB8AC3E}">
        <p14:creationId xmlns:p14="http://schemas.microsoft.com/office/powerpoint/2010/main" val="8139700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Training Notification Search</a:t>
            </a:r>
            <a:endParaRPr lang="en-GB" dirty="0"/>
          </a:p>
        </p:txBody>
      </p:sp>
      <p:pic>
        <p:nvPicPr>
          <p:cNvPr id="5" name="Content Placeholder 4"/>
          <p:cNvPicPr>
            <a:picLocks noGrp="1" noChangeAspect="1"/>
          </p:cNvPicPr>
          <p:nvPr>
            <p:ph sz="quarter" idx="17"/>
          </p:nvPr>
        </p:nvPicPr>
        <p:blipFill>
          <a:blip r:embed="rId3">
            <a:extLst>
              <a:ext uri="{28A0092B-C50C-407E-A947-70E740481C1C}">
                <a14:useLocalDpi xmlns:a14="http://schemas.microsoft.com/office/drawing/2010/main" val="0"/>
              </a:ext>
            </a:extLst>
          </a:blip>
          <a:stretch>
            <a:fillRect/>
          </a:stretch>
        </p:blipFill>
        <p:spPr>
          <a:xfrm>
            <a:off x="461188" y="1263650"/>
            <a:ext cx="8226386" cy="4889500"/>
          </a:xfrm>
          <a:prstGeom prst="rect">
            <a:avLst/>
          </a:prstGeom>
        </p:spPr>
      </p:pic>
      <p:sp>
        <p:nvSpPr>
          <p:cNvPr id="4" name="Slide Number Placeholder 3"/>
          <p:cNvSpPr>
            <a:spLocks noGrp="1"/>
          </p:cNvSpPr>
          <p:nvPr>
            <p:ph type="sldNum" sz="quarter" idx="12"/>
          </p:nvPr>
        </p:nvSpPr>
        <p:spPr/>
        <p:txBody>
          <a:bodyPr/>
          <a:lstStyle/>
          <a:p>
            <a:fld id="{525A3C56-E491-49B2-93F3-63532DF516BC}" type="slidenum">
              <a:rPr lang="en-US" smtClean="0"/>
              <a:pPr/>
              <a:t>20</a:t>
            </a:fld>
            <a:endParaRPr lang="en-US" dirty="0"/>
          </a:p>
        </p:txBody>
      </p:sp>
    </p:spTree>
    <p:extLst>
      <p:ext uri="{BB962C8B-B14F-4D97-AF65-F5344CB8AC3E}">
        <p14:creationId xmlns:p14="http://schemas.microsoft.com/office/powerpoint/2010/main" val="33617323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Training Notification Search Results</a:t>
            </a:r>
            <a:endParaRPr lang="en-GB" dirty="0"/>
          </a:p>
        </p:txBody>
      </p:sp>
      <p:pic>
        <p:nvPicPr>
          <p:cNvPr id="5" name="Content Placeholder 4"/>
          <p:cNvPicPr>
            <a:picLocks noGrp="1" noChangeAspect="1"/>
          </p:cNvPicPr>
          <p:nvPr>
            <p:ph sz="quarter" idx="17"/>
          </p:nvPr>
        </p:nvPicPr>
        <p:blipFill>
          <a:blip r:embed="rId3">
            <a:extLst>
              <a:ext uri="{28A0092B-C50C-407E-A947-70E740481C1C}">
                <a14:useLocalDpi xmlns:a14="http://schemas.microsoft.com/office/drawing/2010/main" val="0"/>
              </a:ext>
            </a:extLst>
          </a:blip>
          <a:stretch>
            <a:fillRect/>
          </a:stretch>
        </p:blipFill>
        <p:spPr>
          <a:xfrm>
            <a:off x="766871" y="1263650"/>
            <a:ext cx="7615020" cy="4889500"/>
          </a:xfrm>
          <a:prstGeom prst="rect">
            <a:avLst/>
          </a:prstGeom>
        </p:spPr>
      </p:pic>
      <p:sp>
        <p:nvSpPr>
          <p:cNvPr id="4" name="Slide Number Placeholder 3"/>
          <p:cNvSpPr>
            <a:spLocks noGrp="1"/>
          </p:cNvSpPr>
          <p:nvPr>
            <p:ph type="sldNum" sz="quarter" idx="12"/>
          </p:nvPr>
        </p:nvSpPr>
        <p:spPr/>
        <p:txBody>
          <a:bodyPr/>
          <a:lstStyle/>
          <a:p>
            <a:fld id="{525A3C56-E491-49B2-93F3-63532DF516BC}" type="slidenum">
              <a:rPr lang="en-US" smtClean="0"/>
              <a:pPr/>
              <a:t>21</a:t>
            </a:fld>
            <a:endParaRPr lang="en-US" dirty="0"/>
          </a:p>
        </p:txBody>
      </p:sp>
    </p:spTree>
    <p:extLst>
      <p:ext uri="{BB962C8B-B14F-4D97-AF65-F5344CB8AC3E}">
        <p14:creationId xmlns:p14="http://schemas.microsoft.com/office/powerpoint/2010/main" val="33634576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Training Notifications Tile</a:t>
            </a:r>
          </a:p>
        </p:txBody>
      </p:sp>
      <p:sp>
        <p:nvSpPr>
          <p:cNvPr id="4" name="Slide Number Placeholder 3"/>
          <p:cNvSpPr>
            <a:spLocks noGrp="1"/>
          </p:cNvSpPr>
          <p:nvPr>
            <p:ph type="sldNum" sz="quarter" idx="12"/>
          </p:nvPr>
        </p:nvSpPr>
        <p:spPr/>
        <p:txBody>
          <a:bodyPr/>
          <a:lstStyle/>
          <a:p>
            <a:fld id="{525A3C56-E491-49B2-93F3-63532DF516BC}" type="slidenum">
              <a:rPr lang="en-US" smtClean="0"/>
              <a:pPr/>
              <a:t>3</a:t>
            </a:fld>
            <a:endParaRPr lang="en-US" dirty="0"/>
          </a:p>
        </p:txBody>
      </p:sp>
      <p:pic>
        <p:nvPicPr>
          <p:cNvPr id="6" name="Content Placeholder 5"/>
          <p:cNvPicPr>
            <a:picLocks noGrp="1" noChangeAspect="1"/>
          </p:cNvPicPr>
          <p:nvPr>
            <p:ph sz="quarter" idx="17"/>
          </p:nvPr>
        </p:nvPicPr>
        <p:blipFill>
          <a:blip r:embed="rId3">
            <a:extLst>
              <a:ext uri="{28A0092B-C50C-407E-A947-70E740481C1C}">
                <a14:useLocalDpi xmlns:a14="http://schemas.microsoft.com/office/drawing/2010/main" val="0"/>
              </a:ext>
            </a:extLst>
          </a:blip>
          <a:stretch>
            <a:fillRect/>
          </a:stretch>
        </p:blipFill>
        <p:spPr>
          <a:xfrm>
            <a:off x="1111217" y="1263650"/>
            <a:ext cx="6926329" cy="4889500"/>
          </a:xfrm>
        </p:spPr>
      </p:pic>
      <p:sp>
        <p:nvSpPr>
          <p:cNvPr id="7" name="Rectangle 6"/>
          <p:cNvSpPr/>
          <p:nvPr/>
        </p:nvSpPr>
        <p:spPr bwMode="gray">
          <a:xfrm>
            <a:off x="1256044" y="3647552"/>
            <a:ext cx="2250831" cy="1105318"/>
          </a:xfrm>
          <a:prstGeom prst="rect">
            <a:avLst/>
          </a:prstGeom>
          <a:noFill/>
          <a:ln w="28575" algn="ctr">
            <a:solidFill>
              <a:srgbClr val="FF0000"/>
            </a:solidFill>
            <a:miter lim="800000"/>
            <a:headEnd/>
            <a:tailEnd/>
          </a:ln>
          <a:effectLst/>
        </p:spPr>
        <p:txBody>
          <a:bodyPr lIns="63500" tIns="0" rIns="64800" bIns="0" rtlCol="0" anchor="ctr"/>
          <a:lstStyle/>
          <a:p>
            <a:pPr algn="ctr">
              <a:spcBef>
                <a:spcPct val="0"/>
              </a:spcBef>
              <a:buClrTx/>
              <a:buSzPct val="90000"/>
            </a:pPr>
            <a:endParaRPr lang="en-US" sz="1600" b="1" dirty="0">
              <a:solidFill>
                <a:schemeClr val="bg1"/>
              </a:solidFill>
              <a:cs typeface="Arial" pitchFamily="34" charset="0"/>
            </a:endParaRPr>
          </a:p>
        </p:txBody>
      </p:sp>
    </p:spTree>
    <p:extLst>
      <p:ext uri="{BB962C8B-B14F-4D97-AF65-F5344CB8AC3E}">
        <p14:creationId xmlns:p14="http://schemas.microsoft.com/office/powerpoint/2010/main" val="5887505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Training Notifications Home</a:t>
            </a:r>
          </a:p>
        </p:txBody>
      </p:sp>
      <p:pic>
        <p:nvPicPr>
          <p:cNvPr id="5" name="Content Placeholder 4"/>
          <p:cNvPicPr>
            <a:picLocks noGrp="1" noChangeAspect="1"/>
          </p:cNvPicPr>
          <p:nvPr>
            <p:ph sz="quarter" idx="17"/>
          </p:nvPr>
        </p:nvPicPr>
        <p:blipFill>
          <a:blip r:embed="rId3">
            <a:extLst>
              <a:ext uri="{28A0092B-C50C-407E-A947-70E740481C1C}">
                <a14:useLocalDpi xmlns:a14="http://schemas.microsoft.com/office/drawing/2010/main" val="0"/>
              </a:ext>
            </a:extLst>
          </a:blip>
          <a:stretch>
            <a:fillRect/>
          </a:stretch>
        </p:blipFill>
        <p:spPr>
          <a:xfrm>
            <a:off x="449263" y="1438350"/>
            <a:ext cx="8250237" cy="4540100"/>
          </a:xfrm>
        </p:spPr>
      </p:pic>
      <p:sp>
        <p:nvSpPr>
          <p:cNvPr id="4" name="Slide Number Placeholder 3"/>
          <p:cNvSpPr>
            <a:spLocks noGrp="1"/>
          </p:cNvSpPr>
          <p:nvPr>
            <p:ph type="sldNum" sz="quarter" idx="12"/>
          </p:nvPr>
        </p:nvSpPr>
        <p:spPr/>
        <p:txBody>
          <a:bodyPr/>
          <a:lstStyle/>
          <a:p>
            <a:fld id="{525A3C56-E491-49B2-93F3-63532DF516BC}" type="slidenum">
              <a:rPr lang="en-US" smtClean="0"/>
              <a:pPr/>
              <a:t>4</a:t>
            </a:fld>
            <a:endParaRPr lang="en-US" dirty="0"/>
          </a:p>
        </p:txBody>
      </p:sp>
    </p:spTree>
    <p:extLst>
      <p:ext uri="{BB962C8B-B14F-4D97-AF65-F5344CB8AC3E}">
        <p14:creationId xmlns:p14="http://schemas.microsoft.com/office/powerpoint/2010/main" val="23940299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Create Pre-Training Notification </a:t>
            </a:r>
          </a:p>
        </p:txBody>
      </p:sp>
      <p:pic>
        <p:nvPicPr>
          <p:cNvPr id="5" name="Content Placeholder 4"/>
          <p:cNvPicPr>
            <a:picLocks noGrp="1" noChangeAspect="1"/>
          </p:cNvPicPr>
          <p:nvPr>
            <p:ph sz="quarter" idx="17"/>
          </p:nvPr>
        </p:nvPicPr>
        <p:blipFill>
          <a:blip r:embed="rId3" cstate="print">
            <a:extLst>
              <a:ext uri="{28A0092B-C50C-407E-A947-70E740481C1C}">
                <a14:useLocalDpi xmlns:a14="http://schemas.microsoft.com/office/drawing/2010/main" val="0"/>
              </a:ext>
            </a:extLst>
          </a:blip>
          <a:stretch>
            <a:fillRect/>
          </a:stretch>
        </p:blipFill>
        <p:spPr>
          <a:xfrm>
            <a:off x="2289696" y="1263650"/>
            <a:ext cx="4569370" cy="4889500"/>
          </a:xfrm>
        </p:spPr>
      </p:pic>
      <p:sp>
        <p:nvSpPr>
          <p:cNvPr id="4" name="Slide Number Placeholder 3"/>
          <p:cNvSpPr>
            <a:spLocks noGrp="1"/>
          </p:cNvSpPr>
          <p:nvPr>
            <p:ph type="sldNum" sz="quarter" idx="12"/>
          </p:nvPr>
        </p:nvSpPr>
        <p:spPr/>
        <p:txBody>
          <a:bodyPr/>
          <a:lstStyle/>
          <a:p>
            <a:fld id="{525A3C56-E491-49B2-93F3-63532DF516BC}" type="slidenum">
              <a:rPr lang="en-US" smtClean="0"/>
              <a:pPr/>
              <a:t>5</a:t>
            </a:fld>
            <a:endParaRPr lang="en-US" dirty="0"/>
          </a:p>
        </p:txBody>
      </p:sp>
    </p:spTree>
    <p:extLst>
      <p:ext uri="{BB962C8B-B14F-4D97-AF65-F5344CB8AC3E}">
        <p14:creationId xmlns:p14="http://schemas.microsoft.com/office/powerpoint/2010/main" val="4939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7676" y="185739"/>
            <a:ext cx="6771831" cy="920750"/>
          </a:xfrm>
        </p:spPr>
        <p:txBody>
          <a:bodyPr>
            <a:normAutofit/>
          </a:bodyPr>
          <a:lstStyle/>
          <a:p>
            <a:r>
              <a:rPr lang="en-GB" sz="2400" dirty="0"/>
              <a:t>Create Pre-Training Notification – Review Page</a:t>
            </a:r>
          </a:p>
        </p:txBody>
      </p:sp>
      <p:pic>
        <p:nvPicPr>
          <p:cNvPr id="5" name="Content Placeholder 4"/>
          <p:cNvPicPr>
            <a:picLocks noGrp="1" noChangeAspect="1"/>
          </p:cNvPicPr>
          <p:nvPr>
            <p:ph sz="quarter" idx="17"/>
          </p:nvPr>
        </p:nvPicPr>
        <p:blipFill>
          <a:blip r:embed="rId3" cstate="print">
            <a:extLst>
              <a:ext uri="{28A0092B-C50C-407E-A947-70E740481C1C}">
                <a14:useLocalDpi xmlns:a14="http://schemas.microsoft.com/office/drawing/2010/main" val="0"/>
              </a:ext>
            </a:extLst>
          </a:blip>
          <a:stretch>
            <a:fillRect/>
          </a:stretch>
        </p:blipFill>
        <p:spPr>
          <a:xfrm>
            <a:off x="2526077" y="1263650"/>
            <a:ext cx="4096608" cy="4889500"/>
          </a:xfrm>
        </p:spPr>
      </p:pic>
      <p:sp>
        <p:nvSpPr>
          <p:cNvPr id="4" name="Slide Number Placeholder 3"/>
          <p:cNvSpPr>
            <a:spLocks noGrp="1"/>
          </p:cNvSpPr>
          <p:nvPr>
            <p:ph type="sldNum" sz="quarter" idx="12"/>
          </p:nvPr>
        </p:nvSpPr>
        <p:spPr/>
        <p:txBody>
          <a:bodyPr/>
          <a:lstStyle/>
          <a:p>
            <a:fld id="{525A3C56-E491-49B2-93F3-63532DF516BC}" type="slidenum">
              <a:rPr lang="en-US" smtClean="0"/>
              <a:pPr/>
              <a:t>6</a:t>
            </a:fld>
            <a:endParaRPr lang="en-US" dirty="0"/>
          </a:p>
        </p:txBody>
      </p:sp>
    </p:spTree>
    <p:extLst>
      <p:ext uri="{BB962C8B-B14F-4D97-AF65-F5344CB8AC3E}">
        <p14:creationId xmlns:p14="http://schemas.microsoft.com/office/powerpoint/2010/main" val="13031630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Notification Successfully Submitted</a:t>
            </a:r>
          </a:p>
        </p:txBody>
      </p:sp>
      <p:sp>
        <p:nvSpPr>
          <p:cNvPr id="4" name="Slide Number Placeholder 3"/>
          <p:cNvSpPr>
            <a:spLocks noGrp="1"/>
          </p:cNvSpPr>
          <p:nvPr>
            <p:ph type="sldNum" sz="quarter" idx="12"/>
          </p:nvPr>
        </p:nvSpPr>
        <p:spPr/>
        <p:txBody>
          <a:bodyPr/>
          <a:lstStyle/>
          <a:p>
            <a:fld id="{525A3C56-E491-49B2-93F3-63532DF516BC}" type="slidenum">
              <a:rPr lang="en-US" smtClean="0"/>
              <a:pPr/>
              <a:t>7</a:t>
            </a:fld>
            <a:endParaRPr lang="en-US" dirty="0"/>
          </a:p>
        </p:txBody>
      </p:sp>
      <p:pic>
        <p:nvPicPr>
          <p:cNvPr id="6" name="Content Placeholder 5"/>
          <p:cNvPicPr>
            <a:picLocks noGrp="1" noChangeAspect="1"/>
          </p:cNvPicPr>
          <p:nvPr>
            <p:ph sz="quarter" idx="17"/>
          </p:nvPr>
        </p:nvPicPr>
        <p:blipFill>
          <a:blip r:embed="rId3">
            <a:extLst>
              <a:ext uri="{28A0092B-C50C-407E-A947-70E740481C1C}">
                <a14:useLocalDpi xmlns:a14="http://schemas.microsoft.com/office/drawing/2010/main" val="0"/>
              </a:ext>
            </a:extLst>
          </a:blip>
          <a:stretch>
            <a:fillRect/>
          </a:stretch>
        </p:blipFill>
        <p:spPr>
          <a:xfrm>
            <a:off x="269222" y="1562987"/>
            <a:ext cx="8417578" cy="4311442"/>
          </a:xfrm>
        </p:spPr>
      </p:pic>
    </p:spTree>
    <p:extLst>
      <p:ext uri="{BB962C8B-B14F-4D97-AF65-F5344CB8AC3E}">
        <p14:creationId xmlns:p14="http://schemas.microsoft.com/office/powerpoint/2010/main" val="14337172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Training Notifications Home</a:t>
            </a:r>
          </a:p>
        </p:txBody>
      </p:sp>
      <p:pic>
        <p:nvPicPr>
          <p:cNvPr id="5" name="Content Placeholder 4"/>
          <p:cNvPicPr>
            <a:picLocks noGrp="1" noChangeAspect="1"/>
          </p:cNvPicPr>
          <p:nvPr>
            <p:ph sz="quarter" idx="17"/>
          </p:nvPr>
        </p:nvPicPr>
        <p:blipFill>
          <a:blip r:embed="rId3" cstate="print">
            <a:extLst>
              <a:ext uri="{28A0092B-C50C-407E-A947-70E740481C1C}">
                <a14:useLocalDpi xmlns:a14="http://schemas.microsoft.com/office/drawing/2010/main" val="0"/>
              </a:ext>
            </a:extLst>
          </a:blip>
          <a:stretch>
            <a:fillRect/>
          </a:stretch>
        </p:blipFill>
        <p:spPr>
          <a:xfrm>
            <a:off x="2285592" y="1263650"/>
            <a:ext cx="4577579" cy="4889500"/>
          </a:xfrm>
        </p:spPr>
      </p:pic>
      <p:sp>
        <p:nvSpPr>
          <p:cNvPr id="4" name="Slide Number Placeholder 3"/>
          <p:cNvSpPr>
            <a:spLocks noGrp="1"/>
          </p:cNvSpPr>
          <p:nvPr>
            <p:ph type="sldNum" sz="quarter" idx="12"/>
          </p:nvPr>
        </p:nvSpPr>
        <p:spPr/>
        <p:txBody>
          <a:bodyPr/>
          <a:lstStyle/>
          <a:p>
            <a:fld id="{525A3C56-E491-49B2-93F3-63532DF516BC}" type="slidenum">
              <a:rPr lang="en-US" smtClean="0"/>
              <a:pPr/>
              <a:t>8</a:t>
            </a:fld>
            <a:endParaRPr lang="en-US" dirty="0"/>
          </a:p>
        </p:txBody>
      </p:sp>
    </p:spTree>
    <p:extLst>
      <p:ext uri="{BB962C8B-B14F-4D97-AF65-F5344CB8AC3E}">
        <p14:creationId xmlns:p14="http://schemas.microsoft.com/office/powerpoint/2010/main" val="21630292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Email Confirmation</a:t>
            </a:r>
          </a:p>
        </p:txBody>
      </p:sp>
      <p:pic>
        <p:nvPicPr>
          <p:cNvPr id="5" name="Content Placeholder 4"/>
          <p:cNvPicPr>
            <a:picLocks noGrp="1" noChangeAspect="1"/>
          </p:cNvPicPr>
          <p:nvPr>
            <p:ph sz="quarter" idx="17"/>
          </p:nvPr>
        </p:nvPicPr>
        <p:blipFill>
          <a:blip r:embed="rId3">
            <a:extLst>
              <a:ext uri="{28A0092B-C50C-407E-A947-70E740481C1C}">
                <a14:useLocalDpi xmlns:a14="http://schemas.microsoft.com/office/drawing/2010/main" val="0"/>
              </a:ext>
            </a:extLst>
          </a:blip>
          <a:stretch>
            <a:fillRect/>
          </a:stretch>
        </p:blipFill>
        <p:spPr>
          <a:xfrm>
            <a:off x="449263" y="2005041"/>
            <a:ext cx="8250237" cy="3406717"/>
          </a:xfrm>
        </p:spPr>
      </p:pic>
      <p:sp>
        <p:nvSpPr>
          <p:cNvPr id="4" name="Slide Number Placeholder 3"/>
          <p:cNvSpPr>
            <a:spLocks noGrp="1"/>
          </p:cNvSpPr>
          <p:nvPr>
            <p:ph type="sldNum" sz="quarter" idx="12"/>
          </p:nvPr>
        </p:nvSpPr>
        <p:spPr/>
        <p:txBody>
          <a:bodyPr/>
          <a:lstStyle/>
          <a:p>
            <a:fld id="{525A3C56-E491-49B2-93F3-63532DF516BC}" type="slidenum">
              <a:rPr lang="en-US" smtClean="0"/>
              <a:pPr/>
              <a:t>9</a:t>
            </a:fld>
            <a:endParaRPr lang="en-US" dirty="0"/>
          </a:p>
        </p:txBody>
      </p:sp>
    </p:spTree>
    <p:extLst>
      <p:ext uri="{BB962C8B-B14F-4D97-AF65-F5344CB8AC3E}">
        <p14:creationId xmlns:p14="http://schemas.microsoft.com/office/powerpoint/2010/main" val="2912982821"/>
      </p:ext>
    </p:extLst>
  </p:cSld>
  <p:clrMapOvr>
    <a:masterClrMapping/>
  </p:clrMapOvr>
  <p:timing>
    <p:tnLst>
      <p:par>
        <p:cTn id="1" dur="indefinite" restart="never" nodeType="tmRoot"/>
      </p:par>
    </p:tnLst>
  </p:timing>
</p:sld>
</file>

<file path=ppt/theme/theme1.xml><?xml version="1.0" encoding="utf-8"?>
<a:theme xmlns:a="http://schemas.openxmlformats.org/drawingml/2006/main" name="CGI Beet">
  <a:themeElements>
    <a:clrScheme name="CGI">
      <a:dk1>
        <a:srgbClr val="363534"/>
      </a:dk1>
      <a:lt1>
        <a:srgbClr val="FFFFFF"/>
      </a:lt1>
      <a:dk2>
        <a:srgbClr val="991F3D"/>
      </a:dk2>
      <a:lt2>
        <a:srgbClr val="FFFFFF"/>
      </a:lt2>
      <a:accent1>
        <a:srgbClr val="E31937"/>
      </a:accent1>
      <a:accent2>
        <a:srgbClr val="991F3D"/>
      </a:accent2>
      <a:accent3>
        <a:srgbClr val="FF6A00"/>
      </a:accent3>
      <a:accent4>
        <a:srgbClr val="A1C4D0"/>
      </a:accent4>
      <a:accent5>
        <a:srgbClr val="F2A200"/>
      </a:accent5>
      <a:accent6>
        <a:srgbClr val="A5ACB0"/>
      </a:accent6>
      <a:hlink>
        <a:srgbClr val="E67386"/>
      </a:hlink>
      <a:folHlink>
        <a:srgbClr val="FFAA9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1"/>
        </a:solidFill>
        <a:ln w="9525" algn="ctr">
          <a:noFill/>
          <a:miter lim="800000"/>
          <a:headEnd/>
          <a:tailEnd/>
        </a:ln>
        <a:effectLst/>
      </a:spPr>
      <a:bodyPr lIns="63500" tIns="0" rIns="64800" bIns="0" rtlCol="0" anchor="ctr"/>
      <a:lstStyle>
        <a:defPPr algn="ctr">
          <a:spcBef>
            <a:spcPct val="0"/>
          </a:spcBef>
          <a:buClrTx/>
          <a:buSzPct val="90000"/>
          <a:defRPr sz="1600" b="1" dirty="0">
            <a:solidFill>
              <a:schemeClr val="bg1"/>
            </a:solidFill>
            <a:cs typeface="Arial" pitchFamily="34" charset="0"/>
          </a:defRPr>
        </a:defPPr>
      </a:lstStyle>
    </a:spDef>
    <a:lnDef>
      <a:spPr bwMode="gray">
        <a:noFill/>
        <a:ln w="12700">
          <a:solidFill>
            <a:schemeClr val="accent1"/>
          </a:solidFill>
          <a:round/>
          <a:headEnd/>
          <a:tailEnd/>
        </a:ln>
        <a:effectLst/>
      </a:spPr>
      <a:bodyPr/>
      <a:lstStyle/>
    </a:lnDef>
    <a:txDef>
      <a:spPr bwMode="auto">
        <a:noFill/>
        <a:ln w="9525" algn="ctr">
          <a:noFill/>
          <a:miter lim="800000"/>
          <a:headEnd/>
          <a:tailEnd/>
        </a:ln>
        <a:effectLst/>
      </a:spPr>
      <a:bodyPr wrap="square" lIns="0" tIns="0" rIns="0" bIns="0" rtlCol="0">
        <a:spAutoFit/>
      </a:bodyPr>
      <a:lstStyle>
        <a:defPPr>
          <a:defRPr dirty="0" smtClean="0">
            <a:cs typeface="Arial" pitchFamily="34" charset="0"/>
          </a:defRPr>
        </a:defPPr>
      </a:lstStyle>
    </a:txDef>
  </a:objectDefaults>
  <a:extraClrSchemeLst/>
</a:theme>
</file>

<file path=ppt/theme/theme2.xml><?xml version="1.0" encoding="utf-8"?>
<a:theme xmlns:a="http://schemas.openxmlformats.org/drawingml/2006/main" name="1_CGI Beet">
  <a:themeElements>
    <a:clrScheme name="CGI">
      <a:dk1>
        <a:srgbClr val="363534"/>
      </a:dk1>
      <a:lt1>
        <a:srgbClr val="FFFFFF"/>
      </a:lt1>
      <a:dk2>
        <a:srgbClr val="991F3D"/>
      </a:dk2>
      <a:lt2>
        <a:srgbClr val="FFFFFF"/>
      </a:lt2>
      <a:accent1>
        <a:srgbClr val="E31937"/>
      </a:accent1>
      <a:accent2>
        <a:srgbClr val="991F3D"/>
      </a:accent2>
      <a:accent3>
        <a:srgbClr val="FF6A00"/>
      </a:accent3>
      <a:accent4>
        <a:srgbClr val="A1C4D0"/>
      </a:accent4>
      <a:accent5>
        <a:srgbClr val="F2A200"/>
      </a:accent5>
      <a:accent6>
        <a:srgbClr val="A5ACB0"/>
      </a:accent6>
      <a:hlink>
        <a:srgbClr val="E67386"/>
      </a:hlink>
      <a:folHlink>
        <a:srgbClr val="FFAA9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1"/>
        </a:solidFill>
        <a:ln w="9525" algn="ctr">
          <a:noFill/>
          <a:miter lim="800000"/>
          <a:headEnd/>
          <a:tailEnd/>
        </a:ln>
        <a:effectLst/>
      </a:spPr>
      <a:bodyPr lIns="63500" tIns="0" rIns="64800" bIns="0" rtlCol="0" anchor="ctr"/>
      <a:lstStyle>
        <a:defPPr algn="ctr">
          <a:spcBef>
            <a:spcPct val="0"/>
          </a:spcBef>
          <a:buClrTx/>
          <a:buSzPct val="90000"/>
          <a:defRPr sz="1600" b="1" dirty="0">
            <a:solidFill>
              <a:schemeClr val="bg1"/>
            </a:solidFill>
            <a:cs typeface="Arial" pitchFamily="34" charset="0"/>
          </a:defRPr>
        </a:defPPr>
      </a:lstStyle>
    </a:spDef>
    <a:lnDef>
      <a:spPr bwMode="gray">
        <a:noFill/>
        <a:ln w="12700">
          <a:solidFill>
            <a:schemeClr val="accent1"/>
          </a:solidFill>
          <a:round/>
          <a:headEnd/>
          <a:tailEnd/>
        </a:ln>
        <a:effectLst/>
      </a:spPr>
      <a:bodyPr/>
      <a:lstStyle/>
    </a:lnDef>
    <a:txDef>
      <a:spPr bwMode="auto">
        <a:noFill/>
        <a:ln w="9525" algn="ctr">
          <a:noFill/>
          <a:miter lim="800000"/>
          <a:headEnd/>
          <a:tailEnd/>
        </a:ln>
        <a:effectLst/>
      </a:spPr>
      <a:bodyPr wrap="square" lIns="0" tIns="0" rIns="0" bIns="0" rtlCol="0">
        <a:spAutoFit/>
      </a:bodyPr>
      <a:lstStyle>
        <a:defPPr>
          <a:defRPr dirty="0" smtClean="0">
            <a:cs typeface="Arial" pitchFamily="34" charset="0"/>
          </a:defRPr>
        </a:defPPr>
      </a:lstStyle>
    </a:txDef>
  </a:objectDefaults>
  <a:extraClrSchemeLst/>
  <a:extLst>
    <a:ext uri="{05A4C25C-085E-4340-85A3-A5531E510DB2}">
      <thm15:themeFamily xmlns:thm15="http://schemas.microsoft.com/office/thememl/2012/main" name="PowerPoint Generic Template (CDX Logo).pptx" id="{69B478DB-B08F-4EC9-882C-BF72384ADAEB}" vid="{DAF72486-2F90-4A65-8AA2-602DB958D540}"/>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documentManagement>
    <CSMeta2010Field xmlns="http://schemas.microsoft.com/sharepoint/v3">8158704b-d881-4b4d-8e13-9fe3bc9c5a2d;2016-10-05 11:00:30;AUTOCLASSIFIED;Business theme:2016-10-05 11:00:30|False||AUTOCLASSIFIED|2016-10-05 11:00:30|UNDEFINED|943f7bb2-08e4-43c9-b50e-b304fe6606a3;Organization:2016-10-05 11:00:30|False||AUTOCLASSIFIED|2016-10-05 11:00:30|UNDEFINED|c79d1264-3ffc-4d60-ab65-7aaa1718cc32;Sector:2016-10-05 11:00:30|False||AUTOCLASSIFIED|2016-10-05 11:00:30|UNDEFINED|c5aebc35-b3e8-40e5-912c-276ffe755dcf;Proposition:2016-10-05 11:00:30|False||AUTOCLASSIFIED|2016-10-05 11:00:30|UNDEFINED|14c66fbf-292e-4125-b0e3-90af25f11c04;Service line:2016-10-05 11:00:30|False||AUTOCLASSIFIED|2016-10-05 11:00:30|UNDEFINED|eafb632c-3f5c-40ba-9824-2be6bbd6bb17;True</CSMeta2010Field>
    <c5aebc35b3e840e5912c276ffe755dcf xmlns="d95a5b16-1b8d-4c7c-9ebf-89c0983b6970">
      <Terms xmlns="http://schemas.microsoft.com/office/infopath/2007/PartnerControls"/>
    </c5aebc35b3e840e5912c276ffe755dcf>
    <c79d12643ffc4d60ab657aaa1718cc32 xmlns="d95a5b16-1b8d-4c7c-9ebf-89c0983b6970">
      <Terms xmlns="http://schemas.microsoft.com/office/infopath/2007/PartnerControls">
        <TermInfo xmlns="http://schemas.microsoft.com/office/infopath/2007/PartnerControls">
          <TermName xmlns="http://schemas.microsoft.com/office/infopath/2007/PartnerControls">Group</TermName>
          <TermId xmlns="http://schemas.microsoft.com/office/infopath/2007/PartnerControls">43ac7042-3752-4f1b-8a93-43b36e65d3e5</TermId>
        </TermInfo>
      </Terms>
    </c79d12643ffc4d60ab657aaa1718cc32>
    <p43f7bb208e443c9b50eb304fe6606a3 xmlns="d95a5b16-1b8d-4c7c-9ebf-89c0983b6970">
      <Terms xmlns="http://schemas.microsoft.com/office/infopath/2007/PartnerControls"/>
    </p43f7bb208e443c9b50eb304fe6606a3>
    <TaxCatchAll xmlns="d95a5b16-1b8d-4c7c-9ebf-89c0983b6970">
      <Value>260</Value>
    </TaxCatchAll>
    <h4c66fbf292e4125b0e390af25f11c04 xmlns="d95a5b16-1b8d-4c7c-9ebf-89c0983b6970">
      <Terms xmlns="http://schemas.microsoft.com/office/infopath/2007/PartnerControls"/>
    </h4c66fbf292e4125b0e390af25f11c04>
    <eafb632c3f5c40ba98242be6bbd6bb17 xmlns="d95a5b16-1b8d-4c7c-9ebf-89c0983b6970">
      <Terms xmlns="http://schemas.microsoft.com/office/infopath/2007/PartnerControls"/>
    </eafb632c3f5c40ba98242be6bbd6bb17>
    <Creator xmlns="d95a5b16-1b8d-4c7c-9ebf-89c0983b6970" xsi:nil="true"/>
    <Language xmlns="http://schemas.microsoft.com/sharepoint/v3">EN</Language>
    <Abstract xmlns="d95a5b16-1b8d-4c7c-9ebf-89c0983b6970">CGI-pumpkin-option_EN</Abstract>
    <External_x0020_Use xmlns="d95a5b16-1b8d-4c7c-9ebf-89c0983b6970">No</External_x0020_Use>
    <Owner_x0020_Organisation xmlns="d95a5b16-1b8d-4c7c-9ebf-89c0983b6970">Group</Owner_x0020_Organisation>
    <BS_x0020_Document_x0020_Sub_x0020_Type xmlns="d95a5b16-1b8d-4c7c-9ebf-89c0983b6970">Pro Forma</BS_x0020_Document_x0020_Sub_x0020_Type>
    <Market xmlns="d95a5b16-1b8d-4c7c-9ebf-89c0983b6970"/>
    <Best_x0020_Before_x0020_Date xmlns="d95a5b16-1b8d-4c7c-9ebf-89c0983b6970">2020-09-28T23:00:00+00:00</Best_x0020_Before_x0020_Date>
    <Published_x0020_By xmlns="d95a5b16-1b8d-4c7c-9ebf-89c0983b6970">
      <UserInfo>
        <DisplayName>Stiller, Regina C</DisplayName>
        <AccountId>55167</AccountId>
        <AccountType/>
      </UserInfo>
    </Published_x0020_By>
    <Publication_x0020_Date xmlns="d95a5b16-1b8d-4c7c-9ebf-89c0983b6970">2015-09-28T23:00:00+00:00</Publication_x0020_Date>
    <Geographic_x0020_Region xmlns="d95a5b16-1b8d-4c7c-9ebf-89c0983b6970"/>
    <TaxKeywordTaxHTField xmlns="d95a5b16-1b8d-4c7c-9ebf-89c0983b6970">
      <Terms xmlns="http://schemas.microsoft.com/office/infopath/2007/PartnerControls"/>
    </TaxKeywordTaxHTField>
  </documentManagement>
</p:properties>
</file>

<file path=customXml/item2.xml><?xml version="1.0" encoding="utf-8"?>
<ct:contentTypeSchema xmlns:ct="http://schemas.microsoft.com/office/2006/metadata/contentType" xmlns:ma="http://schemas.microsoft.com/office/2006/metadata/properties/metaAttributes" ct:_="" ma:_="" ma:contentTypeName="Business Support" ma:contentTypeID="0x010100DCE5D5DBCBA6844C95AAA11EB3A32719002FF8385B8572694FA7ACC1CC37F60277" ma:contentTypeVersion="29" ma:contentTypeDescription="" ma:contentTypeScope="" ma:versionID="9b459b673eddceb88ae2a459a204e08f">
  <xsd:schema xmlns:xsd="http://www.w3.org/2001/XMLSchema" xmlns:xs="http://www.w3.org/2001/XMLSchema" xmlns:p="http://schemas.microsoft.com/office/2006/metadata/properties" xmlns:ns1="http://schemas.microsoft.com/sharepoint/v3" xmlns:ns2="d95a5b16-1b8d-4c7c-9ebf-89c0983b6970" targetNamespace="http://schemas.microsoft.com/office/2006/metadata/properties" ma:root="true" ma:fieldsID="d98f66ce8972a17e7c65ca951594de11" ns1:_="" ns2:_="">
    <xsd:import namespace="http://schemas.microsoft.com/sharepoint/v3"/>
    <xsd:import namespace="d95a5b16-1b8d-4c7c-9ebf-89c0983b6970"/>
    <xsd:element name="properties">
      <xsd:complexType>
        <xsd:sequence>
          <xsd:element name="documentManagement">
            <xsd:complexType>
              <xsd:all>
                <xsd:element ref="ns2:Abstract"/>
                <xsd:element ref="ns2:Published_x0020_By"/>
                <xsd:element ref="ns2:Creator" minOccurs="0"/>
                <xsd:element ref="ns2:Publication_x0020_Date"/>
                <xsd:element ref="ns2:Best_x0020_Before_x0020_Date"/>
                <xsd:element ref="ns2:BS_x0020_Document_x0020_Sub_x0020_Type"/>
                <xsd:element ref="ns1:Language"/>
                <xsd:element ref="ns2:External_x0020_Use"/>
                <xsd:element ref="ns2:Owner_x0020_Organisation"/>
                <xsd:element ref="ns2:Market" minOccurs="0"/>
                <xsd:element ref="ns2:Geographic_x0020_Region" minOccurs="0"/>
                <xsd:element ref="ns2:p43f7bb208e443c9b50eb304fe6606a3" minOccurs="0"/>
                <xsd:element ref="ns2:TaxCatchAll" minOccurs="0"/>
                <xsd:element ref="ns2:TaxCatchAllLabel" minOccurs="0"/>
                <xsd:element ref="ns2:c79d12643ffc4d60ab657aaa1718cc32" minOccurs="0"/>
                <xsd:element ref="ns2:c5aebc35b3e840e5912c276ffe755dcf" minOccurs="0"/>
                <xsd:element ref="ns2:h4c66fbf292e4125b0e390af25f11c04" minOccurs="0"/>
                <xsd:element ref="ns2:eafb632c3f5c40ba98242be6bbd6bb17" minOccurs="0"/>
                <xsd:element ref="ns2:TaxKeywordTaxHTField" minOccurs="0"/>
                <xsd:element ref="ns1:CSMeta2010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Language" ma:index="7" ma:displayName="Language" ma:default="EN" ma:description="Select the document language: CS - Czech, DA - Danish, DE - German, EN - English, ES - Spanish, ET - Estonian, FI - Finnish, FR - French, NL - Dutch, NO - Norwegian, PL - Polish, PT - Portuguese, SV - Swedish, SK - Slovak" ma:format="Dropdown" ma:internalName="Language">
      <xsd:simpleType>
        <xsd:restriction base="dms:Choice">
          <xsd:enumeration value="CS"/>
          <xsd:enumeration value="DA"/>
          <xsd:enumeration value="DE"/>
          <xsd:enumeration value="EN"/>
          <xsd:enumeration value="ES"/>
          <xsd:enumeration value="ET"/>
          <xsd:enumeration value="FI"/>
          <xsd:enumeration value="FR"/>
          <xsd:enumeration value="NL"/>
          <xsd:enumeration value="NO"/>
          <xsd:enumeration value="PL"/>
          <xsd:enumeration value="PT"/>
          <xsd:enumeration value="SK"/>
          <xsd:enumeration value="SV"/>
        </xsd:restriction>
      </xsd:simpleType>
    </xsd:element>
    <xsd:element name="CSMeta2010Field" ma:index="33" nillable="true" ma:displayName="Classification Date" ma:internalName="CSMeta2010Field" ma:readOnly="fals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95a5b16-1b8d-4c7c-9ebf-89c0983b6970" elementFormDefault="qualified">
    <xsd:import namespace="http://schemas.microsoft.com/office/2006/documentManagement/types"/>
    <xsd:import namespace="http://schemas.microsoft.com/office/infopath/2007/PartnerControls"/>
    <xsd:element name="Abstract" ma:index="1" ma:displayName="Abstract" ma:description="Enter an abstract of the content the document." ma:internalName="Abstract">
      <xsd:simpleType>
        <xsd:restriction base="dms:Note">
          <xsd:maxLength value="255"/>
        </xsd:restriction>
      </xsd:simpleType>
    </xsd:element>
    <xsd:element name="Published_x0020_By" ma:index="2" ma:displayName="Published By" ma:description="Select the publisher of the document." ma:list="UserInfo" ma:SharePointGroup="0" ma:internalName="Published_x0020_By" ma:showField="ImnName">
      <xsd:complexType>
        <xsd:complexContent>
          <xsd:extension base="dms:User">
            <xsd:sequence>
              <xsd:element name="UserInfo" minOccurs="0" maxOccurs="unbounded">
                <xsd:complexType>
                  <xsd:sequence>
                    <xsd:element name="DisplayName" type="xsd:string" minOccurs="0"/>
                    <xsd:element name="AccountId" type="dms:UserId" minOccurs="0"/>
                    <xsd:element name="AccountType" type="xsd:string" minOccurs="0"/>
                  </xsd:sequence>
                </xsd:complexType>
              </xsd:element>
            </xsd:sequence>
          </xsd:extension>
        </xsd:complexContent>
      </xsd:complexType>
    </xsd:element>
    <xsd:element name="Creator" ma:index="3" nillable="true" ma:displayName="Creator" ma:description="Enter the original creator of the document e.g. employee name / company name if not the publisher (optional)." ma:internalName="Creator">
      <xsd:simpleType>
        <xsd:restriction base="dms:Text">
          <xsd:maxLength value="255"/>
        </xsd:restriction>
      </xsd:simpleType>
    </xsd:element>
    <xsd:element name="Publication_x0020_Date" ma:index="4" ma:displayName="Publication Date" ma:default="[today]" ma:description="Date the document was created  / published in DD/MM/YYYY format. Default = Today" ma:format="DateOnly" ma:internalName="Publication_x0020_Date">
      <xsd:simpleType>
        <xsd:restriction base="dms:DateTime"/>
      </xsd:simpleType>
    </xsd:element>
    <xsd:element name="Best_x0020_Before_x0020_Date" ma:index="5" ma:displayName="Best Before Date" ma:description="Expiry date of the document. Documents will be considered for deletion from CGI Library when they exceed their Best Before Date. Default = 5 years." ma:format="DateOnly" ma:internalName="Best_x0020_Before_x0020_Date">
      <xsd:simpleType>
        <xsd:restriction base="dms:DateTime"/>
      </xsd:simpleType>
    </xsd:element>
    <xsd:element name="BS_x0020_Document_x0020_Sub_x0020_Type" ma:index="6" ma:displayName="BS Document Sub Type" ma:description="Select sub type of the document." ma:format="Dropdown" ma:internalName="BS_x0020_Document_x0020_Sub_x0020_Type" ma:readOnly="false">
      <xsd:simpleType>
        <xsd:restriction base="dms:Choice">
          <xsd:enumeration value="Business Aid"/>
          <xsd:enumeration value="Commercial"/>
          <xsd:enumeration value="Communications"/>
          <xsd:enumeration value="Finance"/>
          <xsd:enumeration value="Guide"/>
          <xsd:enumeration value="Legal"/>
          <xsd:enumeration value="Manual"/>
          <xsd:enumeration value="Paper"/>
          <xsd:enumeration value="Plan"/>
          <xsd:enumeration value="Policy"/>
          <xsd:enumeration value="Press Release"/>
          <xsd:enumeration value="Pro Forma"/>
          <xsd:enumeration value="Procedure"/>
          <xsd:enumeration value="Proposal"/>
          <xsd:enumeration value="Proposition Summary"/>
          <xsd:enumeration value="Report"/>
          <xsd:enumeration value="Specification"/>
        </xsd:restriction>
      </xsd:simpleType>
    </xsd:element>
    <xsd:element name="External_x0020_Use" ma:index="8" ma:displayName="External Use" ma:default="No" ma:description="Select whether the document can be used externally." ma:format="Dropdown" ma:internalName="External_x0020_Use">
      <xsd:simpleType>
        <xsd:restriction base="dms:Choice">
          <xsd:enumeration value="No"/>
          <xsd:enumeration value="Yes"/>
        </xsd:restriction>
      </xsd:simpleType>
    </xsd:element>
    <xsd:element name="Owner_x0020_Organisation" ma:index="9" ma:displayName="Owner Organization" ma:description="Select the owning operation for the project / service." ma:format="Dropdown" ma:internalName="Owner_x0020_Organisation">
      <xsd:simpleType>
        <xsd:restriction base="dms:Choice">
          <xsd:enumeration value="Argentina"/>
          <xsd:enumeration value="Australia"/>
          <xsd:enumeration value="Belgium"/>
          <xsd:enumeration value="Brazil"/>
          <xsd:enumeration value="Canada"/>
          <xsd:enumeration value="Central and Eastern Europe"/>
          <xsd:enumeration value="Chile"/>
          <xsd:enumeration value="China"/>
          <xsd:enumeration value="Colombia"/>
          <xsd:enumeration value="Corporate Services"/>
          <xsd:enumeration value="Czech Republic"/>
          <xsd:enumeration value="Denmark"/>
          <xsd:enumeration value="Estonia"/>
          <xsd:enumeration value="Finland"/>
          <xsd:enumeration value="France"/>
          <xsd:enumeration value="Germany"/>
          <xsd:enumeration value="Group"/>
          <xsd:enumeration value="Iberia"/>
          <xsd:enumeration value="India"/>
          <xsd:enumeration value="Indonesia"/>
          <xsd:enumeration value="Ireland"/>
          <xsd:enumeration value="Luxembourg"/>
          <xsd:enumeration value="Malaysia and Singapore"/>
          <xsd:enumeration value="Middle East and Africa"/>
          <xsd:enumeration value="Morocco"/>
          <xsd:enumeration value="Netherlands"/>
          <xsd:enumeration value="Norway"/>
          <xsd:enumeration value="Outsourcing Services"/>
          <xsd:enumeration value="Peru"/>
          <xsd:enumeration value="Philippines"/>
          <xsd:enumeration value="Poland"/>
          <xsd:enumeration value="Portugal"/>
          <xsd:enumeration value="Russia"/>
          <xsd:enumeration value="Saudi Arabia"/>
          <xsd:enumeration value="Slovakia"/>
          <xsd:enumeration value="Spain"/>
          <xsd:enumeration value="Sweden"/>
          <xsd:enumeration value="Switzerland"/>
          <xsd:enumeration value="United Kingdom"/>
          <xsd:enumeration value="United States"/>
          <xsd:enumeration value="Venezuela"/>
        </xsd:restriction>
      </xsd:simpleType>
    </xsd:element>
    <xsd:element name="Market" ma:index="10" nillable="true" ma:displayName="Market" ma:description="Select the market(s) the document is most relevant to." ma:internalName="Market">
      <xsd:complexType>
        <xsd:complexContent>
          <xsd:extension base="dms:MultiChoice">
            <xsd:sequence>
              <xsd:element name="Value" maxOccurs="unbounded" minOccurs="0" nillable="true">
                <xsd:simpleType>
                  <xsd:restriction base="dms:Choice">
                    <xsd:enumeration value="Energy and Utilities"/>
                    <xsd:enumeration value="Financial Services"/>
                    <xsd:enumeration value="IDT"/>
                    <xsd:enumeration value="Public Sector"/>
                    <xsd:enumeration value="Telecoms and Media"/>
                  </xsd:restriction>
                </xsd:simpleType>
              </xsd:element>
            </xsd:sequence>
          </xsd:extension>
        </xsd:complexContent>
      </xsd:complexType>
    </xsd:element>
    <xsd:element name="Geographic_x0020_Region" ma:index="11" nillable="true" ma:displayName="Geographic Region" ma:description="Select the geographic region(s) relevant to the document." ma:internalName="Geographic_x0020_Region">
      <xsd:complexType>
        <xsd:complexContent>
          <xsd:extension base="dms:MultiChoice">
            <xsd:sequence>
              <xsd:element name="Value" maxOccurs="unbounded" minOccurs="0" nillable="true">
                <xsd:simpleType>
                  <xsd:restriction base="dms:Choice">
                    <xsd:enumeration value="Asia Pacific"/>
                    <xsd:enumeration value="Canada"/>
                    <xsd:enumeration value="Central and Eastern Europe"/>
                    <xsd:enumeration value="Corporate"/>
                    <xsd:enumeration value="France"/>
                    <xsd:enumeration value="Nordic, Southern Europe and America"/>
                    <xsd:enumeration value="United Kingdom"/>
                    <xsd:enumeration value="United States"/>
                  </xsd:restriction>
                </xsd:simpleType>
              </xsd:element>
            </xsd:sequence>
          </xsd:extension>
        </xsd:complexContent>
      </xsd:complexType>
    </xsd:element>
    <xsd:element name="p43f7bb208e443c9b50eb304fe6606a3" ma:index="17" nillable="true" ma:taxonomy="true" ma:internalName="p43f7bb208e443c9b50eb304fe6606a3" ma:taxonomyFieldName="Business_x0020_theme" ma:displayName="Business theme" ma:default="" ma:fieldId="{943f7bb2-08e4-43c9-b50e-b304fe6606a3}" ma:taxonomyMulti="true" ma:sspId="c730d5d4-e911-429a-be83-99efcd06639f" ma:termSetId="40e3bc58-7cf7-4ad5-80c9-03b2ad9897ac" ma:anchorId="00000000-0000-0000-0000-000000000000" ma:open="false" ma:isKeyword="false">
      <xsd:complexType>
        <xsd:sequence>
          <xsd:element ref="pc:Terms" minOccurs="0" maxOccurs="1"/>
        </xsd:sequence>
      </xsd:complexType>
    </xsd:element>
    <xsd:element name="TaxCatchAll" ma:index="18" nillable="true" ma:displayName="Taxonomy Catch All Column" ma:hidden="true" ma:list="{662b4ac2-02b9-4ccd-8625-3c003090dbbe}" ma:internalName="TaxCatchAll" ma:showField="CatchAllData" ma:web="d95a5b16-1b8d-4c7c-9ebf-89c0983b6970">
      <xsd:complexType>
        <xsd:complexContent>
          <xsd:extension base="dms:MultiChoiceLookup">
            <xsd:sequence>
              <xsd:element name="Value" type="dms:Lookup" maxOccurs="unbounded" minOccurs="0" nillable="true"/>
            </xsd:sequence>
          </xsd:extension>
        </xsd:complexContent>
      </xsd:complexType>
    </xsd:element>
    <xsd:element name="TaxCatchAllLabel" ma:index="19" nillable="true" ma:displayName="Taxonomy Catch All Column1" ma:hidden="true" ma:list="{662b4ac2-02b9-4ccd-8625-3c003090dbbe}" ma:internalName="TaxCatchAllLabel" ma:readOnly="true" ma:showField="CatchAllDataLabel" ma:web="d95a5b16-1b8d-4c7c-9ebf-89c0983b6970">
      <xsd:complexType>
        <xsd:complexContent>
          <xsd:extension base="dms:MultiChoiceLookup">
            <xsd:sequence>
              <xsd:element name="Value" type="dms:Lookup" maxOccurs="unbounded" minOccurs="0" nillable="true"/>
            </xsd:sequence>
          </xsd:extension>
        </xsd:complexContent>
      </xsd:complexType>
    </xsd:element>
    <xsd:element name="c79d12643ffc4d60ab657aaa1718cc32" ma:index="21" nillable="true" ma:taxonomy="true" ma:internalName="c79d12643ffc4d60ab657aaa1718cc32" ma:taxonomyFieldName="Organisation" ma:displayName="Organization" ma:default="" ma:fieldId="{c79d1264-3ffc-4d60-ab65-7aaa1718cc32}" ma:taxonomyMulti="true" ma:sspId="c730d5d4-e911-429a-be83-99efcd06639f" ma:termSetId="a5b47c7d-3218-4211-987c-a37cca4b0510" ma:anchorId="00000000-0000-0000-0000-000000000000" ma:open="false" ma:isKeyword="false">
      <xsd:complexType>
        <xsd:sequence>
          <xsd:element ref="pc:Terms" minOccurs="0" maxOccurs="1"/>
        </xsd:sequence>
      </xsd:complexType>
    </xsd:element>
    <xsd:element name="c5aebc35b3e840e5912c276ffe755dcf" ma:index="23" nillable="true" ma:taxonomy="true" ma:internalName="c5aebc35b3e840e5912c276ffe755dcf" ma:taxonomyFieldName="Sector" ma:displayName="Sector" ma:default="" ma:fieldId="{c5aebc35-b3e8-40e5-912c-276ffe755dcf}" ma:taxonomyMulti="true" ma:sspId="c730d5d4-e911-429a-be83-99efcd06639f" ma:termSetId="e51ebaad-fa61-40f4-9e0b-7fe488c7df1c" ma:anchorId="00000000-0000-0000-0000-000000000000" ma:open="false" ma:isKeyword="false">
      <xsd:complexType>
        <xsd:sequence>
          <xsd:element ref="pc:Terms" minOccurs="0" maxOccurs="1"/>
        </xsd:sequence>
      </xsd:complexType>
    </xsd:element>
    <xsd:element name="h4c66fbf292e4125b0e390af25f11c04" ma:index="26" nillable="true" ma:taxonomy="true" ma:internalName="h4c66fbf292e4125b0e390af25f11c04" ma:taxonomyFieldName="Proposition1" ma:displayName="Proposition" ma:default="" ma:fieldId="{14c66fbf-292e-4125-b0e3-90af25f11c04}" ma:taxonomyMulti="true" ma:sspId="c730d5d4-e911-429a-be83-99efcd06639f" ma:termSetId="79a8103d-dcc6-4d07-baef-d718c46c67b7" ma:anchorId="00000000-0000-0000-0000-000000000000" ma:open="false" ma:isKeyword="false">
      <xsd:complexType>
        <xsd:sequence>
          <xsd:element ref="pc:Terms" minOccurs="0" maxOccurs="1"/>
        </xsd:sequence>
      </xsd:complexType>
    </xsd:element>
    <xsd:element name="eafb632c3f5c40ba98242be6bbd6bb17" ma:index="28" nillable="true" ma:taxonomy="true" ma:internalName="eafb632c3f5c40ba98242be6bbd6bb17" ma:taxonomyFieldName="Service_x0020_line" ma:displayName="Service line" ma:default="" ma:fieldId="{eafb632c-3f5c-40ba-9824-2be6bbd6bb17}" ma:taxonomyMulti="true" ma:sspId="c730d5d4-e911-429a-be83-99efcd06639f" ma:termSetId="83301147-ea17-4e88-a9d3-5d2a13ad740e" ma:anchorId="00000000-0000-0000-0000-000000000000" ma:open="false" ma:isKeyword="false">
      <xsd:complexType>
        <xsd:sequence>
          <xsd:element ref="pc:Terms" minOccurs="0" maxOccurs="1"/>
        </xsd:sequence>
      </xsd:complexType>
    </xsd:element>
    <xsd:element name="TaxKeywordTaxHTField" ma:index="31" nillable="true" ma:taxonomy="true" ma:internalName="TaxKeywordTaxHTField" ma:taxonomyFieldName="TaxKeyword" ma:displayName="Enterprise Keywords" ma:fieldId="{23f27201-bee3-471e-b2e7-b64fd8b7ca38}" ma:taxonomyMulti="true" ma:sspId="c730d5d4-e911-429a-be83-99efcd06639f" ma:termSetId="00000000-0000-0000-0000-000000000000" ma:anchorId="00000000-0000-0000-0000-000000000000" ma:open="true" ma:isKeyword="tru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ItemUpdatedEventHandlerForConceptSearch</Name>
    <Synchronization>Default</Synchronization>
    <Type>10002</Type>
    <SequenceNumber>10001</SequenceNumber>
    <Assembly>conceptSearching.Sharepoint.ContentTypes, Version=1.0.0.0, Culture=neutral, PublicKeyToken=858f8f13980e4745</Assembly>
    <Class>conceptSearching.Sharepoint.ContentTypes.CSHandleEvent</Class>
    <Data/>
    <Filter/>
  </Receiver>
  <Receiver>
    <Name>ItemCheckedInEventHandlerForConceptSearch</Name>
    <Synchronization>Default</Synchronization>
    <Type>10004</Type>
    <SequenceNumber>10002</SequenceNumber>
    <Assembly>conceptSearching.Sharepoint.ContentTypes, Version=1.0.0.0, Culture=neutral, PublicKeyToken=858f8f13980e4745</Assembly>
    <Class>conceptSearching.Sharepoint.ContentTypes.CSHandleEvent</Class>
    <Data/>
    <Filter/>
  </Receiver>
  <Receiver>
    <Name>ItemUncheckedOutEventHandlerForConceptSearch</Name>
    <Synchronization>Default</Synchronization>
    <Type>10006</Type>
    <SequenceNumber>10003</SequenceNumber>
    <Assembly>conceptSearching.Sharepoint.ContentTypes, Version=1.0.0.0, Culture=neutral, PublicKeyToken=858f8f13980e4745</Assembly>
    <Class>conceptSearching.Sharepoint.ContentTypes.CSHandleEvent</Class>
    <Data/>
    <Filter/>
  </Receiver>
  <Receiver>
    <Name>ItemAddedEventHandlerForConceptSearch</Name>
    <Synchronization>Default</Synchronization>
    <Type>10001</Type>
    <SequenceNumber>10004</SequenceNumber>
    <Assembly>conceptSearching.Sharepoint.ContentTypes, Version=1.0.0.0, Culture=neutral, PublicKeyToken=858f8f13980e4745</Assembly>
    <Class>conceptSearching.Sharepoint.ContentTypes.CSHandleEvent</Class>
    <Data/>
    <Filter/>
  </Receiver>
  <Receiver>
    <Name>ItemFileMovedEventHandlerForConceptSearch</Name>
    <Synchronization>Default</Synchronization>
    <Type>10009</Type>
    <SequenceNumber>10005</SequenceNumber>
    <Assembly>conceptSearching.Sharepoint.ContentTypes, Version=1.0.0.0, Culture=neutral, PublicKeyToken=858f8f13980e4745</Assembly>
    <Class>conceptSearching.Sharepoint.ContentTypes.CSHandleEvent</Class>
    <Data/>
    <Filter/>
  </Receiver>
  <Receiver>
    <Name>ItemDeletedEventHandlerForConceptSearch</Name>
    <Synchronization>Default</Synchronization>
    <Type>10003</Type>
    <SequenceNumber>10006</SequenceNumber>
    <Assembly>conceptSearching.Sharepoint.ContentTypes, Version=1.0.0.0, Culture=neutral, PublicKeyToken=858f8f13980e4745</Assembly>
    <Class>conceptSearching.Sharepoint.ContentTypes.CSHandleEvent</Class>
    <Data/>
    <Filter/>
  </Receiver>
  <Receiver>
    <Name>ItemUpdatedEventHandlerForConceptSearch</Name>
    <Synchronization>Asynchronous</Synchronization>
    <Type>10002</Type>
    <SequenceNumber>10001</SequenceNumber>
    <Assembly>conceptSearching.Sharepoint.ContentTypes2010, Version=1.0.0.0, Culture=neutral, PublicKeyToken=858f8f13980e4745</Assembly>
    <Class>conceptSearching.Sharepoint.ContentTypes2010.CSHandleEvent</Class>
    <Data/>
    <Filter/>
  </Receiver>
  <Receiver>
    <Name>ItemUpdatingEventHandlerForConceptSearch</Name>
    <Synchronization>Synchronous</Synchronization>
    <Type>2</Type>
    <SequenceNumber>10001</SequenceNumber>
    <Assembly>conceptSearching.Sharepoint.ContentTypes2010, Version=1.0.0.0, Culture=neutral, PublicKeyToken=858f8f13980e4745</Assembly>
    <Class>conceptSearching.Sharepoint.ContentTypes2010.CSHandleEvent</Class>
    <Data/>
    <Filter/>
  </Receiver>
  <Receiver>
    <Name>ItemCheckedInEventHandlerForConceptSearch</Name>
    <Synchronization>Asynchronous</Synchronization>
    <Type>10004</Type>
    <SequenceNumber>10002</SequenceNumber>
    <Assembly>conceptSearching.Sharepoint.ContentTypes2010, Version=1.0.0.0, Culture=neutral, PublicKeyToken=858f8f13980e4745</Assembly>
    <Class>conceptSearching.Sharepoint.ContentTypes2010.CSHandleEvent</Class>
    <Data/>
    <Filter/>
  </Receiver>
  <Receiver>
    <Name>ItemUncheckedOutEventHandlerForConceptSearch</Name>
    <Synchronization>Asynchronous</Synchronization>
    <Type>10006</Type>
    <SequenceNumber>10003</SequenceNumber>
    <Assembly>conceptSearching.Sharepoint.ContentTypes2010, Version=1.0.0.0, Culture=neutral, PublicKeyToken=858f8f13980e4745</Assembly>
    <Class>conceptSearching.Sharepoint.ContentTypes2010.CSHandleEvent</Class>
    <Data/>
    <Filter/>
  </Receiver>
  <Receiver>
    <Name>ItemAddedEventHandlerForConceptSearch</Name>
    <Synchronization>Asynchronous</Synchronization>
    <Type>10001</Type>
    <SequenceNumber>10004</SequenceNumber>
    <Assembly>conceptSearching.Sharepoint.ContentTypes2010, Version=1.0.0.0, Culture=neutral, PublicKeyToken=858f8f13980e4745</Assembly>
    <Class>conceptSearching.Sharepoint.ContentTypes2010.CSHandleEvent</Class>
    <Data/>
    <Filter/>
  </Receiver>
  <Receiver>
    <Name>ItemFileMovedEventHandlerForConceptSearch</Name>
    <Synchronization>Asynchronous</Synchronization>
    <Type>10009</Type>
    <SequenceNumber>10005</SequenceNumber>
    <Assembly>conceptSearching.Sharepoint.ContentTypes2010, Version=1.0.0.0, Culture=neutral, PublicKeyToken=858f8f13980e4745</Assembly>
    <Class>conceptSearching.Sharepoint.ContentTypes2010.CSHandleEvent</Class>
    <Data/>
    <Filter/>
  </Receiver>
  <Receiver>
    <Name>ItemDeletedEventHandlerForConceptSearch</Name>
    <Synchronization>Asynchronous</Synchronization>
    <Type>10003</Type>
    <SequenceNumber>10006</SequenceNumber>
    <Assembly>conceptSearching.Sharepoint.ContentTypes2010, Version=1.0.0.0, Culture=neutral, PublicKeyToken=858f8f13980e4745</Assembly>
    <Class>conceptSearching.Sharepoint.ContentTypes2010.CSHandleEvent</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F4C4F6A-F6A5-45C8-BAAA-52FB70E387C7}">
  <ds:schemaRefs>
    <ds:schemaRef ds:uri="d95a5b16-1b8d-4c7c-9ebf-89c0983b6970"/>
    <ds:schemaRef ds:uri="http://schemas.openxmlformats.org/package/2006/metadata/core-properties"/>
    <ds:schemaRef ds:uri="http://purl.org/dc/terms/"/>
    <ds:schemaRef ds:uri="http://schemas.microsoft.com/office/2006/documentManagement/types"/>
    <ds:schemaRef ds:uri="http://schemas.microsoft.com/office/infopath/2007/PartnerControls"/>
    <ds:schemaRef ds:uri="http://purl.org/dc/elements/1.1/"/>
    <ds:schemaRef ds:uri="http://schemas.microsoft.com/sharepoint/v3"/>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A9AB9B70-E519-4058-9BF0-34158DA1717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d95a5b16-1b8d-4c7c-9ebf-89c0983b697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B640E4A-FE12-40BA-B599-F019F10BD9A7}">
  <ds:schemaRefs>
    <ds:schemaRef ds:uri="http://schemas.microsoft.com/sharepoint/events"/>
  </ds:schemaRefs>
</ds:datastoreItem>
</file>

<file path=customXml/itemProps4.xml><?xml version="1.0" encoding="utf-8"?>
<ds:datastoreItem xmlns:ds="http://schemas.openxmlformats.org/officeDocument/2006/customXml" ds:itemID="{ADA5D674-9920-4D2F-B065-BC24FD29F86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3591</TotalTime>
  <Words>1576</Words>
  <Application>Microsoft Office PowerPoint</Application>
  <PresentationFormat>On-screen Show (4:3)</PresentationFormat>
  <Paragraphs>83</Paragraphs>
  <Slides>21</Slides>
  <Notes>21</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21</vt:i4>
      </vt:variant>
    </vt:vector>
  </HeadingPairs>
  <TitlesOfParts>
    <vt:vector size="25" baseType="lpstr">
      <vt:lpstr>Arial</vt:lpstr>
      <vt:lpstr>Verdana</vt:lpstr>
      <vt:lpstr>CGI Beet</vt:lpstr>
      <vt:lpstr>1_CGI Beet</vt:lpstr>
      <vt:lpstr>Lead User Guide: Training Provider Notifications</vt:lpstr>
      <vt:lpstr>Training Notifications Role</vt:lpstr>
      <vt:lpstr>Training Notifications Tile</vt:lpstr>
      <vt:lpstr>Training Notifications Home</vt:lpstr>
      <vt:lpstr>Create Pre-Training Notification </vt:lpstr>
      <vt:lpstr>Create Pre-Training Notification – Review Page</vt:lpstr>
      <vt:lpstr>Notification Successfully Submitted</vt:lpstr>
      <vt:lpstr>Training Notifications Home</vt:lpstr>
      <vt:lpstr>Email Confirmation</vt:lpstr>
      <vt:lpstr>Update Pre-Training Notification</vt:lpstr>
      <vt:lpstr>Update Pre-Training Notification – Review Page </vt:lpstr>
      <vt:lpstr>Create Post-Training Notification</vt:lpstr>
      <vt:lpstr>Create Post-Training Notification – Review Page </vt:lpstr>
      <vt:lpstr>Update Post-Training Notification</vt:lpstr>
      <vt:lpstr>Update Post-Training Notification – Review Page</vt:lpstr>
      <vt:lpstr>Create E-Learning Post-Training Notification</vt:lpstr>
      <vt:lpstr>Create E-Learning Post-Training Notification –  Review Page</vt:lpstr>
      <vt:lpstr>Cancel Notification</vt:lpstr>
      <vt:lpstr>Cancel Notification – Review Page</vt:lpstr>
      <vt:lpstr>Training Notification Search</vt:lpstr>
      <vt:lpstr>Training Notification Search Results</vt:lpstr>
    </vt:vector>
  </TitlesOfParts>
  <Company>CGI Group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karen.sellers</dc:creator>
  <cp:lastModifiedBy>Johnson, Katrina M </cp:lastModifiedBy>
  <cp:revision>295</cp:revision>
  <dcterms:created xsi:type="dcterms:W3CDTF">2012-12-22T14:32:35Z</dcterms:created>
  <dcterms:modified xsi:type="dcterms:W3CDTF">2022-02-09T01:25:14Z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WizKit Template Type">
    <vt:lpwstr>Onscreen</vt:lpwstr>
  </property>
  <property fmtid="{D5CDD505-2E9C-101B-9397-08002B2CF9AE}" pid="3" name="WizKit Template Version">
    <vt:i4>5</vt:i4>
  </property>
  <property fmtid="{D5CDD505-2E9C-101B-9397-08002B2CF9AE}" pid="4" name="ContentTypeId">
    <vt:lpwstr>0x010100DCE5D5DBCBA6844C95AAA11EB3A32719002FF8385B8572694FA7ACC1CC37F60277</vt:lpwstr>
  </property>
  <property fmtid="{D5CDD505-2E9C-101B-9397-08002B2CF9AE}" pid="5" name="CSClassificationMetaXML">
    <vt:lpwstr>cb5dc3c5-268e-4ea5-8825-517ef1bf2f0d;2012-01-24 10:31:10;PENDINGCLASSIFICATION;</vt:lpwstr>
  </property>
  <property fmtid="{D5CDD505-2E9C-101B-9397-08002B2CF9AE}" pid="6" name="Service_x0020_line">
    <vt:lpwstr/>
  </property>
  <property fmtid="{D5CDD505-2E9C-101B-9397-08002B2CF9AE}" pid="7" name="Proposition1">
    <vt:lpwstr/>
  </property>
  <property fmtid="{D5CDD505-2E9C-101B-9397-08002B2CF9AE}" pid="8" name="Service line">
    <vt:lpwstr/>
  </property>
  <property fmtid="{D5CDD505-2E9C-101B-9397-08002B2CF9AE}" pid="9" name="Organisation">
    <vt:lpwstr>260;#Group|43ac7042-3752-4f1b-8a93-43b36e65d3e5</vt:lpwstr>
  </property>
  <property fmtid="{D5CDD505-2E9C-101B-9397-08002B2CF9AE}" pid="10" name="Sector">
    <vt:lpwstr/>
  </property>
  <property fmtid="{D5CDD505-2E9C-101B-9397-08002B2CF9AE}" pid="11" name="Business theme">
    <vt:lpwstr/>
  </property>
  <property fmtid="{D5CDD505-2E9C-101B-9397-08002B2CF9AE}" pid="12" name="Order">
    <vt:r8>7000</vt:r8>
  </property>
  <property fmtid="{D5CDD505-2E9C-101B-9397-08002B2CF9AE}" pid="13" name="TaxKeyword">
    <vt:lpwstr/>
  </property>
</Properties>
</file>